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8B25C5-A599-4A0D-BE48-8197AF1D0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CAC279-5074-4199-B580-C8C896E63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FE72CE-17DF-4051-AAA1-2412A94D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278CB7-A2F3-4015-A804-51F1C39EB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057A04-5769-43AC-9159-3C77FD1B4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5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FAF1F-9639-40DF-9111-F964C906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39A58E-0C20-4218-A592-BFFE503B4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4F8E9A-6493-4E2F-B920-C97DC63D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D89088-400F-40EF-866E-333468019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A83336-CF7B-45D2-971F-3DAB4B62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1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52554E0-601A-4056-8574-D07F13FF96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6D86F8-545C-4871-9BC8-567A7D581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FC038A-723D-46AC-91C3-8853AA94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169F1D-C365-4C5E-BD43-B1E0F282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ED2565-6706-495D-B4B7-69E8AE98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2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3DE9DB-0790-4416-B4ED-7A115D1D0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DE52C7-4BF7-41C8-A96A-20078F0DB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9366A0-64CC-4BC2-B686-4E45B7DAC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3BD170-6B51-45BC-9875-152F3573E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52060B-B4CF-427C-8864-D0B30A88D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5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95454-870A-4870-BDBF-5B85D1A97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A230EC-A0F9-472F-8713-3122E71E5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1F6C00-6491-4D53-8ACA-F878B806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64369A-5D74-4B35-9058-7AE7C2A5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3C06A2-631E-479D-8411-81F0A5C4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4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93E84C-31CA-4A4B-AB9C-6CBDE965B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A965E2-F2A5-41A4-A992-6DE670239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8D5F33-97DD-4711-A16E-A3933E662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BA3D021-00DC-4221-9668-F62789228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4FE47F-D3D2-42A3-A23B-5C1DAF536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6FC23E-A24C-48A2-AAAE-BA352E72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6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54F529-E5E3-42B9-A5B3-E36A65EEF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C20E665-6537-4C81-A78B-DE350008E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9337F73-DD66-423D-8965-E30262620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4AF47FE-EF21-43B6-9755-20411680D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54C27F4-1320-4D68-829A-767CC30DF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7EBA9E0-8774-4A04-9C42-DA455DA22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1AD0BC9-EA40-41E8-853B-4D448E81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60CF0E2-04B6-4B1F-AF30-B82EFA70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1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FB05AB-FD18-477D-A01E-E0753DDA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CE711D-65DC-452B-AD1C-4F65F6A3B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B268A-9EF7-4E3D-A21D-CB7DFB947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052178-EBDC-448B-B3A2-4EBC84D7E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2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9F1891A-E427-4AE4-A2D6-801CD514E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624F6DC-3F9D-4C50-BF4F-0F0774B6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1E57717-B504-461B-8B5B-D1CFDF5CE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4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D86B64-B7F4-42E2-BE5E-755518F13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116937-1581-4A19-8345-93DF0E999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A5590E4-DC9D-4EA0-B27D-70B735A31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6AD446-E392-43CB-9CEA-26D3B621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4703FD1-6599-4AE6-B5AB-BF0ED379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6DAFFE-3CB5-4BA2-B729-2EA577DF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4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9A6EE1-AC20-4718-93BD-7B8819DC9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98D91C8-F519-484B-8095-F1D483887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CDE9B1-3FAA-432A-B3CB-2DBFA600F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315839-D54E-47B7-80F2-426C2E48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052A22-431A-4002-916B-983C358C1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F4A40A-15B4-4677-B447-6739429EC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5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228F720-A397-4357-B5D6-F9BE2F3FC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8534BE-46CB-453A-8D99-717C4EE6E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6D46AB-B09B-4293-ACA7-8DB4D8ED9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BFC6-65B5-46E9-AA0C-404DEF69407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9E938E-5DFD-4A1A-BAAB-862303248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CD52F7-BCF6-40CF-8D4F-C78745E76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59961-1F8E-4639-8767-6A99A68F7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eef.atmos.colostate.edu/~odell/at652/lecture_2013/lecture8b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C97242-DA3B-48EF-8352-ED5732B5B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 Comparison of Airborne Data Processing Methods on Single Scattering Properties of Cloud Ice Habits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81FE453-D3BB-4BEB-9787-4B4D77E8F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6655"/>
            <a:ext cx="9144000" cy="2133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Shawn Wagner </a:t>
            </a:r>
          </a:p>
          <a:p>
            <a:endParaRPr lang="en-US" dirty="0"/>
          </a:p>
          <a:p>
            <a:r>
              <a:rPr lang="en-US" dirty="0"/>
              <a:t>Committee:</a:t>
            </a:r>
          </a:p>
          <a:p>
            <a:r>
              <a:rPr lang="en-US" dirty="0"/>
              <a:t>David Delene</a:t>
            </a:r>
          </a:p>
          <a:p>
            <a:r>
              <a:rPr lang="en-US" dirty="0"/>
              <a:t>Andrew Detwiler</a:t>
            </a:r>
          </a:p>
          <a:p>
            <a:r>
              <a:rPr lang="en-US" dirty="0"/>
              <a:t>Mark Ray</a:t>
            </a:r>
          </a:p>
        </p:txBody>
      </p:sp>
    </p:spTree>
    <p:extLst>
      <p:ext uri="{BB962C8B-B14F-4D97-AF65-F5344CB8AC3E}">
        <p14:creationId xmlns:p14="http://schemas.microsoft.com/office/powerpoint/2010/main" val="406404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A21081-3CBB-4CE0-8429-D6E0ED50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C15390-CD92-4093-9E37-FB9EFE3F9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Ice induction in high altitude jets reducing thrust / extinguishing exhaust</a:t>
            </a:r>
          </a:p>
          <a:p>
            <a:pPr lvl="1"/>
            <a:r>
              <a:rPr lang="en-US" sz="2000" dirty="0"/>
              <a:t>“The Ice Particle Threat to Engines in Flight” (Mason, Strap, Chow; 2006)</a:t>
            </a:r>
          </a:p>
          <a:p>
            <a:pPr lvl="1"/>
            <a:endParaRPr lang="en-US" sz="2000" dirty="0"/>
          </a:p>
          <a:p>
            <a:r>
              <a:rPr lang="en-US" sz="2400" dirty="0"/>
              <a:t>FAA regulations on “ice crystal icing (ICI)” conditions</a:t>
            </a:r>
          </a:p>
          <a:p>
            <a:pPr lvl="1"/>
            <a:r>
              <a:rPr lang="en-US" sz="2000" dirty="0"/>
              <a:t>Airworthiness Directive 2013-24-01 </a:t>
            </a:r>
          </a:p>
          <a:p>
            <a:pPr lvl="2"/>
            <a:r>
              <a:rPr lang="en-US" dirty="0"/>
              <a:t>Issued and effective 2013/11/27</a:t>
            </a:r>
          </a:p>
          <a:p>
            <a:pPr lvl="2"/>
            <a:r>
              <a:rPr lang="en-US" dirty="0"/>
              <a:t>Applies to several Boeing models</a:t>
            </a:r>
          </a:p>
          <a:p>
            <a:pPr lvl="2"/>
            <a:r>
              <a:rPr lang="en-US" dirty="0"/>
              <a:t>ICI conditions must be detectable by aircraft with a notification system</a:t>
            </a:r>
          </a:p>
          <a:p>
            <a:pPr lvl="2"/>
            <a:endParaRPr lang="en-US" dirty="0"/>
          </a:p>
          <a:p>
            <a:r>
              <a:rPr lang="en-US" sz="2400" dirty="0"/>
              <a:t>Ice habits have individual scattering and absorption properties</a:t>
            </a:r>
          </a:p>
          <a:p>
            <a:pPr lvl="2"/>
            <a:r>
              <a:rPr lang="en-US" dirty="0"/>
              <a:t>Yang et al. 2000, 2005, 2015, etc.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sz="2400" dirty="0"/>
              <a:t>Backscatter can be used for detection and/or classification of ice particles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94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D17EF-42E6-4B40-AFEF-2EF198A57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Goal/Purpose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8258D7-0F05-463A-B324-6C77794B6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“… will compare aircraft probe derived backscatter to the backscatter from a LIDAR system.”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Method of LIDAR verification</a:t>
            </a:r>
          </a:p>
          <a:p>
            <a:pPr lvl="1"/>
            <a:r>
              <a:rPr lang="en-US" dirty="0"/>
              <a:t>Must know size distributions and habits</a:t>
            </a:r>
          </a:p>
          <a:p>
            <a:pPr lvl="2"/>
            <a:r>
              <a:rPr lang="en-US" dirty="0"/>
              <a:t>What are the uncertainty levels in sizing and habit classification?</a:t>
            </a:r>
          </a:p>
          <a:p>
            <a:pPr lvl="2"/>
            <a:r>
              <a:rPr lang="en-US" dirty="0"/>
              <a:t>Which is the dominant factor?</a:t>
            </a:r>
          </a:p>
        </p:txBody>
      </p:sp>
    </p:spTree>
    <p:extLst>
      <p:ext uri="{BB962C8B-B14F-4D97-AF65-F5344CB8AC3E}">
        <p14:creationId xmlns:p14="http://schemas.microsoft.com/office/powerpoint/2010/main" val="128689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8455-62DC-4169-91CF-B27935F1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885758-A487-4F66-A764-BB9432B22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55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Compare 3 Optical Array Probe data processing methods</a:t>
            </a:r>
          </a:p>
          <a:p>
            <a:pPr lvl="1"/>
            <a:r>
              <a:rPr lang="en-US" dirty="0"/>
              <a:t>Reconstruction, All-In, Center-In</a:t>
            </a:r>
          </a:p>
          <a:p>
            <a:pPr lvl="2"/>
            <a:r>
              <a:rPr lang="en-US" dirty="0"/>
              <a:t>Differentiated by how they handle partially captured particles</a:t>
            </a:r>
          </a:p>
          <a:p>
            <a:pPr lvl="2"/>
            <a:r>
              <a:rPr lang="en-US" dirty="0"/>
              <a:t>“A Computational Technique for Increasing the Effective Sampling Volume…”</a:t>
            </a:r>
          </a:p>
          <a:p>
            <a:pPr lvl="3"/>
            <a:r>
              <a:rPr lang="en-US" dirty="0"/>
              <a:t>(</a:t>
            </a:r>
            <a:r>
              <a:rPr lang="en-US" dirty="0" err="1"/>
              <a:t>Heymsfield</a:t>
            </a:r>
            <a:r>
              <a:rPr lang="en-US" dirty="0"/>
              <a:t> and Parrish; 1978)</a:t>
            </a:r>
          </a:p>
          <a:p>
            <a:pPr lvl="2"/>
            <a:r>
              <a:rPr lang="en-US" dirty="0"/>
              <a:t>Processed using Community Packages for Airborne Science (</a:t>
            </a:r>
            <a:r>
              <a:rPr lang="en-US" dirty="0" err="1"/>
              <a:t>CoPAS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Each should produce at least slightly different size distributions</a:t>
            </a:r>
          </a:p>
          <a:p>
            <a:pPr lvl="2"/>
            <a:r>
              <a:rPr lang="en-US" dirty="0"/>
              <a:t>Poisson counting statistics for uncertainty in sizing </a:t>
            </a:r>
          </a:p>
          <a:p>
            <a:pPr lvl="2"/>
            <a:r>
              <a:rPr lang="en-US" dirty="0"/>
              <a:t> sqrt(# particles) / (total # particles observed) 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Determine the resulting difference in calculated backscatter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Repeat the process assuming different monodispersed habit structures for habit related uncertainty</a:t>
            </a:r>
          </a:p>
        </p:txBody>
      </p:sp>
    </p:spTree>
    <p:extLst>
      <p:ext uri="{BB962C8B-B14F-4D97-AF65-F5344CB8AC3E}">
        <p14:creationId xmlns:p14="http://schemas.microsoft.com/office/powerpoint/2010/main" val="167043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6F1F06-F7ED-4367-8290-E1DFC484D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951" y="357026"/>
            <a:ext cx="10515600" cy="1325563"/>
          </a:xfrm>
        </p:spPr>
        <p:txBody>
          <a:bodyPr/>
          <a:lstStyle/>
          <a:p>
            <a:r>
              <a:rPr lang="en-US" dirty="0"/>
              <a:t>Data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603CA80D-3266-4998-A31C-EE3527599E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967" y="1362388"/>
            <a:ext cx="11472066" cy="523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9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F35200-819C-4B5B-95D9-A0226BE67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Equation(?)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C8500D57-31CF-409B-8A29-597FD77AC4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98" y="1765633"/>
            <a:ext cx="6859555" cy="139094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41680A3-41F5-42A3-8105-33BD5E4826B1}"/>
              </a:ext>
            </a:extLst>
          </p:cNvPr>
          <p:cNvSpPr txBox="1"/>
          <p:nvPr/>
        </p:nvSpPr>
        <p:spPr>
          <a:xfrm>
            <a:off x="959498" y="3275130"/>
            <a:ext cx="7126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http://reef.atmos.colostate.edu/~odell/at652/lecture_2013/lecture8b.pdf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253023"/>
            <a:ext cx="8470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Need to find original source of equation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3117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FBDA31-3D46-4D12-AA73-DB4B183A9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Expected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58ED59-8F4D-4903-A207-520028B48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Reconstruction should produce more small particles than center-in and all-in</a:t>
            </a:r>
          </a:p>
          <a:p>
            <a:pPr lvl="1"/>
            <a:r>
              <a:rPr lang="en-US" dirty="0"/>
              <a:t>More small particles should theoretically increase the amount of calculated  backscattered radiation</a:t>
            </a:r>
          </a:p>
          <a:p>
            <a:pPr lvl="1"/>
            <a:r>
              <a:rPr lang="en-US" dirty="0"/>
              <a:t>Reconstruction should produce consistently higher amounts of backscatter</a:t>
            </a:r>
          </a:p>
          <a:p>
            <a:pPr lvl="1"/>
            <a:endParaRPr lang="en-US" dirty="0"/>
          </a:p>
          <a:p>
            <a:r>
              <a:rPr lang="en-US" dirty="0"/>
              <a:t>Since cirrus clouds are more likely to be of a consistent habit the particle size-distribution will likely be more influential than the habit assumption.</a:t>
            </a:r>
          </a:p>
          <a:p>
            <a:pPr lvl="1"/>
            <a:r>
              <a:rPr lang="en-US" dirty="0"/>
              <a:t>Habit assumption is of secondary importance and can be disregarded</a:t>
            </a:r>
          </a:p>
        </p:txBody>
      </p:sp>
    </p:spTree>
    <p:extLst>
      <p:ext uri="{BB962C8B-B14F-4D97-AF65-F5344CB8AC3E}">
        <p14:creationId xmlns:p14="http://schemas.microsoft.com/office/powerpoint/2010/main" val="20618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344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 Comparison of Airborne Data Processing Methods on Single Scattering Properties of Cloud Ice Habits </vt:lpstr>
      <vt:lpstr>Background</vt:lpstr>
      <vt:lpstr>Goal/Purpose</vt:lpstr>
      <vt:lpstr>Methodology</vt:lpstr>
      <vt:lpstr>Data</vt:lpstr>
      <vt:lpstr>Equation(?)</vt:lpstr>
      <vt:lpstr>Expected 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Comparison of Airborne Data Processing Methods on Single Scattering Properties of Cloud Ice Habits </dc:title>
  <dc:creator>Shawn Wagner</dc:creator>
  <cp:lastModifiedBy>Shawn W Wagner</cp:lastModifiedBy>
  <cp:revision>16</cp:revision>
  <dcterms:created xsi:type="dcterms:W3CDTF">2018-08-30T03:25:38Z</dcterms:created>
  <dcterms:modified xsi:type="dcterms:W3CDTF">2018-08-30T15:50:40Z</dcterms:modified>
</cp:coreProperties>
</file>