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9.xml"/>
  <Override ContentType="application/vnd.openxmlformats-officedocument.presentationml.slideMaster+xml" PartName="/ppt/slideMasters/slideMaster18.xml"/>
  <Override ContentType="application/vnd.openxmlformats-officedocument.presentationml.slideMaster+xml" PartName="/ppt/slideMasters/slideMaster26.xml"/>
  <Override ContentType="application/vnd.openxmlformats-officedocument.presentationml.slideMaster+xml" PartName="/ppt/slideMasters/slideMaster13.xml"/>
  <Override ContentType="application/vnd.openxmlformats-officedocument.presentationml.slideMaster+xml" PartName="/ppt/slideMasters/slideMaster21.xml"/>
  <Override ContentType="application/vnd.openxmlformats-officedocument.presentationml.slideMaster+xml" PartName="/ppt/slideMasters/slideMaster5.xml"/>
  <Override ContentType="application/vnd.openxmlformats-officedocument.presentationml.slideMaster+xml" PartName="/ppt/slideMasters/slideMaster8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5.xml"/>
  <Override ContentType="application/vnd.openxmlformats-officedocument.presentationml.slideMaster+xml" PartName="/ppt/slideMasters/slideMaster19.xml"/>
  <Override ContentType="application/vnd.openxmlformats-officedocument.presentationml.slideMaster+xml" PartName="/ppt/slideMasters/slideMaster12.xml"/>
  <Override ContentType="application/vnd.openxmlformats-officedocument.presentationml.slideMaster+xml" PartName="/ppt/slideMasters/slideMaster16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20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24.xml"/>
  <Override ContentType="application/vnd.openxmlformats-officedocument.presentationml.slideMaster+xml" PartName="/ppt/slideMasters/slideMaster11.xml"/>
  <Override ContentType="application/vnd.openxmlformats-officedocument.presentationml.slideMaster+xml" PartName="/ppt/slideMasters/slideMaster10.xml"/>
  <Override ContentType="application/vnd.openxmlformats-officedocument.presentationml.slideMaster+xml" PartName="/ppt/slideMasters/slideMaster15.xml"/>
  <Override ContentType="application/vnd.openxmlformats-officedocument.presentationml.slideMaster+xml" PartName="/ppt/slideMasters/slideMaster23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7.xml"/>
  <Override ContentType="application/vnd.openxmlformats-officedocument.presentationml.slideMaster+xml" PartName="/ppt/slideMasters/slideMaster14.xml"/>
  <Override ContentType="application/vnd.openxmlformats-officedocument.presentationml.slideMaster+xml" PartName="/ppt/slideMasters/slideMaster17.xml"/>
  <Override ContentType="application/vnd.openxmlformats-officedocument.presentationml.slideMaster+xml" PartName="/ppt/slideMasters/slideMaster22.xml"/>
  <Override ContentType="application/vnd.openxmlformats-officedocument.presentationml.slideMaster+xml" PartName="/ppt/slideMasters/slideMaster6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6.xml"/>
  <Override ContentType="application/vnd.openxmlformats-officedocument.theme+xml" PartName="/ppt/theme/theme20.xml"/>
  <Override ContentType="application/vnd.openxmlformats-officedocument.theme+xml" PartName="/ppt/theme/theme17.xml"/>
  <Override ContentType="application/vnd.openxmlformats-officedocument.theme+xml" PartName="/ppt/theme/theme11.xml"/>
  <Override ContentType="application/vnd.openxmlformats-officedocument.theme+xml" PartName="/ppt/theme/theme24.xml"/>
  <Override ContentType="application/vnd.openxmlformats-officedocument.theme+xml" PartName="/ppt/theme/theme5.xml"/>
  <Override ContentType="application/vnd.openxmlformats-officedocument.theme+xml" PartName="/ppt/theme/theme26.xml"/>
  <Override ContentType="application/vnd.openxmlformats-officedocument.theme+xml" PartName="/ppt/theme/theme7.xml"/>
  <Override ContentType="application/vnd.openxmlformats-officedocument.theme+xml" PartName="/ppt/theme/theme4.xml"/>
  <Override ContentType="application/vnd.openxmlformats-officedocument.theme+xml" PartName="/ppt/theme/theme18.xml"/>
  <Override ContentType="application/vnd.openxmlformats-officedocument.theme+xml" PartName="/ppt/theme/theme23.xml"/>
  <Override ContentType="application/vnd.openxmlformats-officedocument.theme+xml" PartName="/ppt/theme/theme8.xml"/>
  <Override ContentType="application/vnd.openxmlformats-officedocument.theme+xml" PartName="/ppt/theme/theme10.xml"/>
  <Override ContentType="application/vnd.openxmlformats-officedocument.theme+xml" PartName="/ppt/theme/theme27.xml"/>
  <Override ContentType="application/vnd.openxmlformats-officedocument.theme+xml" PartName="/ppt/theme/theme14.xml"/>
  <Override ContentType="application/vnd.openxmlformats-officedocument.theme+xml" PartName="/ppt/theme/theme19.xml"/>
  <Override ContentType="application/vnd.openxmlformats-officedocument.theme+xml" PartName="/ppt/theme/theme22.xml"/>
  <Override ContentType="application/vnd.openxmlformats-officedocument.theme+xml" PartName="/ppt/theme/theme3.xml"/>
  <Override ContentType="application/vnd.openxmlformats-officedocument.theme+xml" PartName="/ppt/theme/theme15.xml"/>
  <Override ContentType="application/vnd.openxmlformats-officedocument.theme+xml" PartName="/ppt/theme/theme9.xml"/>
  <Override ContentType="application/vnd.openxmlformats-officedocument.theme+xml" PartName="/ppt/theme/theme13.xml"/>
  <Override ContentType="application/vnd.openxmlformats-officedocument.theme+xml" PartName="/ppt/theme/theme21.xml"/>
  <Override ContentType="application/vnd.openxmlformats-officedocument.theme+xml" PartName="/ppt/theme/theme2.xml"/>
  <Override ContentType="application/vnd.openxmlformats-officedocument.theme+xml" PartName="/ppt/theme/theme16.xml"/>
  <Override ContentType="application/vnd.openxmlformats-officedocument.theme+xml" PartName="/ppt/theme/theme25.xml"/>
  <Override ContentType="application/vnd.openxmlformats-officedocument.theme+xml" PartName="/ppt/theme/theme1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  <p:sldMasterId id="2147483650" r:id="rId4"/>
    <p:sldMasterId id="2147483652" r:id="rId5"/>
    <p:sldMasterId id="2147483654" r:id="rId6"/>
    <p:sldMasterId id="2147483656" r:id="rId7"/>
    <p:sldMasterId id="2147483658" r:id="rId8"/>
    <p:sldMasterId id="2147483660" r:id="rId9"/>
    <p:sldMasterId id="2147483662" r:id="rId10"/>
    <p:sldMasterId id="2147483664" r:id="rId11"/>
    <p:sldMasterId id="2147483666" r:id="rId12"/>
    <p:sldMasterId id="2147483668" r:id="rId13"/>
    <p:sldMasterId id="2147483670" r:id="rId14"/>
    <p:sldMasterId id="2147483672" r:id="rId15"/>
    <p:sldMasterId id="2147483674" r:id="rId16"/>
    <p:sldMasterId id="2147483676" r:id="rId17"/>
    <p:sldMasterId id="2147483678" r:id="rId18"/>
    <p:sldMasterId id="2147483680" r:id="rId19"/>
    <p:sldMasterId id="2147483682" r:id="rId20"/>
    <p:sldMasterId id="2147483684" r:id="rId21"/>
    <p:sldMasterId id="2147483686" r:id="rId22"/>
    <p:sldMasterId id="2147483688" r:id="rId23"/>
    <p:sldMasterId id="2147483690" r:id="rId24"/>
    <p:sldMasterId id="2147483692" r:id="rId25"/>
    <p:sldMasterId id="2147483694" r:id="rId26"/>
    <p:sldMasterId id="2147483696" r:id="rId27"/>
    <p:sldMasterId id="2147483698" r:id="rId28"/>
  </p:sldMasterIdLst>
  <p:notesMasterIdLst>
    <p:notesMasterId r:id="rId29"/>
  </p:notesMasterIdLst>
  <p:sldIdLst>
    <p:sldId id="256" r:id="rId30"/>
  </p:sldIdLst>
  <p:sldSz cy="6858000" cx="12188825"/>
  <p:notesSz cx="7772400" cy="100584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31" roundtripDataSignature="AMtx7mhku4jDc2F7Keb9ZPoBg9OViK9mC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Master" Target="slideMasters/slideMaster18.xml"/><Relationship Id="rId22" Type="http://schemas.openxmlformats.org/officeDocument/2006/relationships/slideMaster" Target="slideMasters/slideMaster20.xml"/><Relationship Id="rId21" Type="http://schemas.openxmlformats.org/officeDocument/2006/relationships/slideMaster" Target="slideMasters/slideMaster19.xml"/><Relationship Id="rId24" Type="http://schemas.openxmlformats.org/officeDocument/2006/relationships/slideMaster" Target="slideMasters/slideMaster22.xml"/><Relationship Id="rId23" Type="http://schemas.openxmlformats.org/officeDocument/2006/relationships/slideMaster" Target="slideMasters/slideMaster21.xml"/><Relationship Id="rId1" Type="http://schemas.openxmlformats.org/officeDocument/2006/relationships/theme" Target="theme/theme4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Master" Target="slideMasters/slideMaster7.xml"/><Relationship Id="rId26" Type="http://schemas.openxmlformats.org/officeDocument/2006/relationships/slideMaster" Target="slideMasters/slideMaster24.xml"/><Relationship Id="rId25" Type="http://schemas.openxmlformats.org/officeDocument/2006/relationships/slideMaster" Target="slideMasters/slideMaster23.xml"/><Relationship Id="rId28" Type="http://schemas.openxmlformats.org/officeDocument/2006/relationships/slideMaster" Target="slideMasters/slideMaster26.xml"/><Relationship Id="rId27" Type="http://schemas.openxmlformats.org/officeDocument/2006/relationships/slideMaster" Target="slideMasters/slideMaster25.xml"/><Relationship Id="rId5" Type="http://schemas.openxmlformats.org/officeDocument/2006/relationships/slideMaster" Target="slideMasters/slideMaster3.xml"/><Relationship Id="rId6" Type="http://schemas.openxmlformats.org/officeDocument/2006/relationships/slideMaster" Target="slideMasters/slideMaster4.xml"/><Relationship Id="rId29" Type="http://schemas.openxmlformats.org/officeDocument/2006/relationships/notesMaster" Target="notesMasters/notesMaster1.xml"/><Relationship Id="rId7" Type="http://schemas.openxmlformats.org/officeDocument/2006/relationships/slideMaster" Target="slideMasters/slideMaster5.xml"/><Relationship Id="rId8" Type="http://schemas.openxmlformats.org/officeDocument/2006/relationships/slideMaster" Target="slideMasters/slideMaster6.xml"/><Relationship Id="rId31" Type="http://customschemas.google.com/relationships/presentationmetadata" Target="metadata"/><Relationship Id="rId30" Type="http://schemas.openxmlformats.org/officeDocument/2006/relationships/slide" Target="slides/slide1.xml"/><Relationship Id="rId11" Type="http://schemas.openxmlformats.org/officeDocument/2006/relationships/slideMaster" Target="slideMasters/slideMaster9.xml"/><Relationship Id="rId10" Type="http://schemas.openxmlformats.org/officeDocument/2006/relationships/slideMaster" Target="slideMasters/slideMaster8.xml"/><Relationship Id="rId13" Type="http://schemas.openxmlformats.org/officeDocument/2006/relationships/slideMaster" Target="slideMasters/slideMaster11.xml"/><Relationship Id="rId12" Type="http://schemas.openxmlformats.org/officeDocument/2006/relationships/slideMaster" Target="slideMasters/slideMaster10.xml"/><Relationship Id="rId15" Type="http://schemas.openxmlformats.org/officeDocument/2006/relationships/slideMaster" Target="slideMasters/slideMaster13.xml"/><Relationship Id="rId14" Type="http://schemas.openxmlformats.org/officeDocument/2006/relationships/slideMaster" Target="slideMasters/slideMaster12.xml"/><Relationship Id="rId17" Type="http://schemas.openxmlformats.org/officeDocument/2006/relationships/slideMaster" Target="slideMasters/slideMaster15.xml"/><Relationship Id="rId16" Type="http://schemas.openxmlformats.org/officeDocument/2006/relationships/slideMaster" Target="slideMasters/slideMaster14.xml"/><Relationship Id="rId19" Type="http://schemas.openxmlformats.org/officeDocument/2006/relationships/slideMaster" Target="slideMasters/slideMaster17.xml"/><Relationship Id="rId18" Type="http://schemas.openxmlformats.org/officeDocument/2006/relationships/slideMaster" Target="slideMasters/slideMaster16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p1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AND_BODY" type="tx">
  <p:cSld name="TITLE_AND_BODY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" type="body"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3"/>
          <p:cNvSpPr txBox="1"/>
          <p:nvPr>
            <p:ph idx="11" type="ftr"/>
          </p:nvPr>
        </p:nvSpPr>
        <p:spPr>
          <a:xfrm>
            <a:off x="4168440" y="6247440"/>
            <a:ext cx="386280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739360" y="6247440"/>
            <a:ext cx="283896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" name="Google Shape;16;p3"/>
          <p:cNvSpPr txBox="1"/>
          <p:nvPr>
            <p:ph idx="10" type="dt"/>
          </p:nvPr>
        </p:nvSpPr>
        <p:spPr>
          <a:xfrm>
            <a:off x="609120" y="6247440"/>
            <a:ext cx="283896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_OBJECTS_AND_OBJECT" type="twoObjAndTx">
  <p:cSld name="TWO_OBJECTS_AND_TEXT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1"/>
          <p:cNvSpPr txBox="1"/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1"/>
          <p:cNvSpPr txBox="1"/>
          <p:nvPr>
            <p:ph idx="1" type="body"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21"/>
          <p:cNvSpPr txBox="1"/>
          <p:nvPr>
            <p:ph idx="2" type="body"/>
          </p:nvPr>
        </p:nvSpPr>
        <p:spPr>
          <a:xfrm>
            <a:off x="6230160" y="1604520"/>
            <a:ext cx="53528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21"/>
          <p:cNvSpPr txBox="1"/>
          <p:nvPr>
            <p:ph idx="3" type="body"/>
          </p:nvPr>
        </p:nvSpPr>
        <p:spPr>
          <a:xfrm>
            <a:off x="609120" y="3682080"/>
            <a:ext cx="53528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21"/>
          <p:cNvSpPr txBox="1"/>
          <p:nvPr>
            <p:ph idx="11" type="ftr"/>
          </p:nvPr>
        </p:nvSpPr>
        <p:spPr>
          <a:xfrm>
            <a:off x="4168440" y="6247440"/>
            <a:ext cx="386280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21"/>
          <p:cNvSpPr txBox="1"/>
          <p:nvPr>
            <p:ph idx="12" type="sldNum"/>
          </p:nvPr>
        </p:nvSpPr>
        <p:spPr>
          <a:xfrm>
            <a:off x="8739360" y="6247440"/>
            <a:ext cx="283896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1" name="Google Shape;131;p21"/>
          <p:cNvSpPr txBox="1"/>
          <p:nvPr>
            <p:ph idx="10" type="dt"/>
          </p:nvPr>
        </p:nvSpPr>
        <p:spPr>
          <a:xfrm>
            <a:off x="609120" y="6247440"/>
            <a:ext cx="283896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BJECT_AND_TWO_OBJECTS" type="txAndTwoObj">
  <p:cSld name="TEXT_AND_TWO_OBJECTS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3"/>
          <p:cNvSpPr txBox="1"/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p23"/>
          <p:cNvSpPr txBox="1"/>
          <p:nvPr>
            <p:ph idx="1" type="body"/>
          </p:nvPr>
        </p:nvSpPr>
        <p:spPr>
          <a:xfrm>
            <a:off x="609120" y="1604520"/>
            <a:ext cx="53528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23"/>
          <p:cNvSpPr txBox="1"/>
          <p:nvPr>
            <p:ph idx="2" type="body"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" name="Google Shape;144;p23"/>
          <p:cNvSpPr txBox="1"/>
          <p:nvPr>
            <p:ph idx="3" type="body"/>
          </p:nvPr>
        </p:nvSpPr>
        <p:spPr>
          <a:xfrm>
            <a:off x="6230160" y="3682080"/>
            <a:ext cx="53528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p23"/>
          <p:cNvSpPr txBox="1"/>
          <p:nvPr>
            <p:ph idx="11" type="ftr"/>
          </p:nvPr>
        </p:nvSpPr>
        <p:spPr>
          <a:xfrm>
            <a:off x="4168440" y="6247440"/>
            <a:ext cx="386280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" name="Google Shape;146;p23"/>
          <p:cNvSpPr txBox="1"/>
          <p:nvPr>
            <p:ph idx="12" type="sldNum"/>
          </p:nvPr>
        </p:nvSpPr>
        <p:spPr>
          <a:xfrm>
            <a:off x="8739360" y="6247440"/>
            <a:ext cx="283896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7" name="Google Shape;147;p23"/>
          <p:cNvSpPr txBox="1"/>
          <p:nvPr>
            <p:ph idx="10" type="dt"/>
          </p:nvPr>
        </p:nvSpPr>
        <p:spPr>
          <a:xfrm>
            <a:off x="609120" y="6247440"/>
            <a:ext cx="283896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_OBJECTS_OVER_TEXT" type="twoObjOverTx">
  <p:cSld name="TWO_OBJECTS_OVER_TEXT"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5"/>
          <p:cNvSpPr txBox="1"/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" name="Google Shape;158;p25"/>
          <p:cNvSpPr txBox="1"/>
          <p:nvPr>
            <p:ph idx="1" type="body"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" name="Google Shape;159;p25"/>
          <p:cNvSpPr txBox="1"/>
          <p:nvPr>
            <p:ph idx="2" type="body"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" name="Google Shape;160;p25"/>
          <p:cNvSpPr txBox="1"/>
          <p:nvPr>
            <p:ph idx="3" type="body"/>
          </p:nvPr>
        </p:nvSpPr>
        <p:spPr>
          <a:xfrm>
            <a:off x="609120" y="3682080"/>
            <a:ext cx="1096956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" name="Google Shape;161;p25"/>
          <p:cNvSpPr txBox="1"/>
          <p:nvPr>
            <p:ph idx="11" type="ftr"/>
          </p:nvPr>
        </p:nvSpPr>
        <p:spPr>
          <a:xfrm>
            <a:off x="4168440" y="6247440"/>
            <a:ext cx="386280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" name="Google Shape;162;p25"/>
          <p:cNvSpPr txBox="1"/>
          <p:nvPr>
            <p:ph idx="12" type="sldNum"/>
          </p:nvPr>
        </p:nvSpPr>
        <p:spPr>
          <a:xfrm>
            <a:off x="8739360" y="6247440"/>
            <a:ext cx="283896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3" name="Google Shape;163;p25"/>
          <p:cNvSpPr txBox="1"/>
          <p:nvPr>
            <p:ph idx="10" type="dt"/>
          </p:nvPr>
        </p:nvSpPr>
        <p:spPr>
          <a:xfrm>
            <a:off x="609120" y="6247440"/>
            <a:ext cx="283896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 type="blank">
  <p:cSld name="BLANK"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 1" type="objOverTx">
  <p:cSld name="OBJECT_OVER_TEXT"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9"/>
          <p:cNvSpPr txBox="1"/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6" name="Google Shape;176;p29"/>
          <p:cNvSpPr txBox="1"/>
          <p:nvPr>
            <p:ph idx="1" type="body"/>
          </p:nvPr>
        </p:nvSpPr>
        <p:spPr>
          <a:xfrm>
            <a:off x="609120" y="1604520"/>
            <a:ext cx="1096956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" name="Google Shape;177;p29"/>
          <p:cNvSpPr txBox="1"/>
          <p:nvPr>
            <p:ph idx="2" type="body"/>
          </p:nvPr>
        </p:nvSpPr>
        <p:spPr>
          <a:xfrm>
            <a:off x="609120" y="3682080"/>
            <a:ext cx="1096956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 2" type="fourObj">
  <p:cSld name="FOUR_OBJECTS"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1"/>
          <p:cNvSpPr txBox="1"/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8" name="Google Shape;188;p31"/>
          <p:cNvSpPr txBox="1"/>
          <p:nvPr>
            <p:ph idx="1" type="body"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9" name="Google Shape;189;p31"/>
          <p:cNvSpPr txBox="1"/>
          <p:nvPr>
            <p:ph idx="2" type="body"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0" name="Google Shape;190;p31"/>
          <p:cNvSpPr txBox="1"/>
          <p:nvPr>
            <p:ph idx="3" type="body"/>
          </p:nvPr>
        </p:nvSpPr>
        <p:spPr>
          <a:xfrm>
            <a:off x="609120" y="3682080"/>
            <a:ext cx="53528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1" name="Google Shape;191;p31"/>
          <p:cNvSpPr txBox="1"/>
          <p:nvPr>
            <p:ph idx="4" type="body"/>
          </p:nvPr>
        </p:nvSpPr>
        <p:spPr>
          <a:xfrm>
            <a:off x="6230160" y="3682080"/>
            <a:ext cx="53528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 3" type="blank">
  <p:cSld name="BLANK"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 4" type="tx">
  <p:cSld name="TITLE_AND_BODY"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5"/>
          <p:cNvSpPr txBox="1"/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9" name="Google Shape;209;p35"/>
          <p:cNvSpPr txBox="1"/>
          <p:nvPr>
            <p:ph idx="1" type="body"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 5" type="obj">
  <p:cSld name="OBJECT"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7"/>
          <p:cNvSpPr txBox="1"/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7" name="Google Shape;217;p37"/>
          <p:cNvSpPr txBox="1"/>
          <p:nvPr>
            <p:ph idx="1" type="body"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 6" type="twoObj">
  <p:cSld name="TWO_OBJECTS"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9"/>
          <p:cNvSpPr txBox="1"/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6" name="Google Shape;226;p39"/>
          <p:cNvSpPr txBox="1"/>
          <p:nvPr>
            <p:ph idx="1" type="body"/>
          </p:nvPr>
        </p:nvSpPr>
        <p:spPr>
          <a:xfrm>
            <a:off x="609120" y="1604520"/>
            <a:ext cx="53528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7" name="Google Shape;227;p39"/>
          <p:cNvSpPr txBox="1"/>
          <p:nvPr>
            <p:ph idx="2" type="body"/>
          </p:nvPr>
        </p:nvSpPr>
        <p:spPr>
          <a:xfrm>
            <a:off x="6230160" y="1604520"/>
            <a:ext cx="53528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BJECT_OVER_TEXT" type="objOverTx">
  <p:cSld name="OBJECT_OVER_TEXT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609120" y="1604520"/>
            <a:ext cx="1096956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2" type="body"/>
          </p:nvPr>
        </p:nvSpPr>
        <p:spPr>
          <a:xfrm>
            <a:off x="609120" y="3682080"/>
            <a:ext cx="1096956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1" type="ftr"/>
          </p:nvPr>
        </p:nvSpPr>
        <p:spPr>
          <a:xfrm>
            <a:off x="4168440" y="6247440"/>
            <a:ext cx="386280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2" type="sldNum"/>
          </p:nvPr>
        </p:nvSpPr>
        <p:spPr>
          <a:xfrm>
            <a:off x="8739360" y="6247440"/>
            <a:ext cx="283896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609120" y="6247440"/>
            <a:ext cx="283896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 7" type="titleOnly">
  <p:cSld name="TITLE_ONLY"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41"/>
          <p:cNvSpPr txBox="1"/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 8" type="mediaAndTx">
  <p:cSld name="MEDIA_AND_TEXT"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 9" type="twoObjAndTx">
  <p:cSld name="TWO_OBJECTS_AND_TEXT"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45"/>
          <p:cNvSpPr txBox="1"/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7" name="Google Shape;247;p45"/>
          <p:cNvSpPr txBox="1"/>
          <p:nvPr>
            <p:ph idx="1" type="body"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8" name="Google Shape;248;p45"/>
          <p:cNvSpPr txBox="1"/>
          <p:nvPr>
            <p:ph idx="2" type="body"/>
          </p:nvPr>
        </p:nvSpPr>
        <p:spPr>
          <a:xfrm>
            <a:off x="6230160" y="1604520"/>
            <a:ext cx="53528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" name="Google Shape;249;p45"/>
          <p:cNvSpPr txBox="1"/>
          <p:nvPr>
            <p:ph idx="3" type="body"/>
          </p:nvPr>
        </p:nvSpPr>
        <p:spPr>
          <a:xfrm>
            <a:off x="609120" y="3682080"/>
            <a:ext cx="53528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 10" type="txAndTwoObj">
  <p:cSld name="TEXT_AND_TWO_OBJECTS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47"/>
          <p:cNvSpPr txBox="1"/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9" name="Google Shape;259;p47"/>
          <p:cNvSpPr txBox="1"/>
          <p:nvPr>
            <p:ph idx="1" type="body"/>
          </p:nvPr>
        </p:nvSpPr>
        <p:spPr>
          <a:xfrm>
            <a:off x="609120" y="1604520"/>
            <a:ext cx="53528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47"/>
          <p:cNvSpPr txBox="1"/>
          <p:nvPr>
            <p:ph idx="2" type="body"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1" name="Google Shape;261;p47"/>
          <p:cNvSpPr txBox="1"/>
          <p:nvPr>
            <p:ph idx="3" type="body"/>
          </p:nvPr>
        </p:nvSpPr>
        <p:spPr>
          <a:xfrm>
            <a:off x="6230160" y="3682080"/>
            <a:ext cx="53528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 11" type="twoObjOverTx">
  <p:cSld name="TWO_OBJECTS_OVER_TEXT"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49"/>
          <p:cNvSpPr txBox="1"/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1" name="Google Shape;271;p49"/>
          <p:cNvSpPr txBox="1"/>
          <p:nvPr>
            <p:ph idx="1" type="body"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2" name="Google Shape;272;p49"/>
          <p:cNvSpPr txBox="1"/>
          <p:nvPr>
            <p:ph idx="2" type="body"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3" name="Google Shape;273;p49"/>
          <p:cNvSpPr txBox="1"/>
          <p:nvPr>
            <p:ph idx="3" type="body"/>
          </p:nvPr>
        </p:nvSpPr>
        <p:spPr>
          <a:xfrm>
            <a:off x="609120" y="3682080"/>
            <a:ext cx="1096956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 12" type="blank">
  <p:cSld name="BLANK"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 13" type="objOverTx">
  <p:cSld name="OBJECT_OVER_TEXT"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53"/>
          <p:cNvSpPr txBox="1"/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6" name="Google Shape;286;p53"/>
          <p:cNvSpPr txBox="1"/>
          <p:nvPr>
            <p:ph idx="1" type="body"/>
          </p:nvPr>
        </p:nvSpPr>
        <p:spPr>
          <a:xfrm>
            <a:off x="609120" y="1604520"/>
            <a:ext cx="1096956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" name="Google Shape;287;p53"/>
          <p:cNvSpPr txBox="1"/>
          <p:nvPr>
            <p:ph idx="2" type="body"/>
          </p:nvPr>
        </p:nvSpPr>
        <p:spPr>
          <a:xfrm>
            <a:off x="609120" y="3682080"/>
            <a:ext cx="1096956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_OBJECTS" type="fourObj">
  <p:cSld name="FOUR_OBJECTS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609120" y="3682080"/>
            <a:ext cx="53528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6230160" y="3682080"/>
            <a:ext cx="53528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1" type="ftr"/>
          </p:nvPr>
        </p:nvSpPr>
        <p:spPr>
          <a:xfrm>
            <a:off x="4168440" y="6247440"/>
            <a:ext cx="386280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2" type="sldNum"/>
          </p:nvPr>
        </p:nvSpPr>
        <p:spPr>
          <a:xfrm>
            <a:off x="8739360" y="6247440"/>
            <a:ext cx="283896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8" name="Google Shape;48;p7"/>
          <p:cNvSpPr txBox="1"/>
          <p:nvPr>
            <p:ph idx="10" type="dt"/>
          </p:nvPr>
        </p:nvSpPr>
        <p:spPr>
          <a:xfrm>
            <a:off x="609120" y="6247440"/>
            <a:ext cx="283896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 type="blank">
  <p:cSld name="BLANK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9"/>
          <p:cNvSpPr txBox="1"/>
          <p:nvPr>
            <p:ph idx="11" type="ftr"/>
          </p:nvPr>
        </p:nvSpPr>
        <p:spPr>
          <a:xfrm>
            <a:off x="4168440" y="6247440"/>
            <a:ext cx="386280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9"/>
          <p:cNvSpPr txBox="1"/>
          <p:nvPr>
            <p:ph idx="12" type="sldNum"/>
          </p:nvPr>
        </p:nvSpPr>
        <p:spPr>
          <a:xfrm>
            <a:off x="8739360" y="6247440"/>
            <a:ext cx="283896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3" name="Google Shape;63;p9"/>
          <p:cNvSpPr txBox="1"/>
          <p:nvPr>
            <p:ph idx="10" type="dt"/>
          </p:nvPr>
        </p:nvSpPr>
        <p:spPr>
          <a:xfrm>
            <a:off x="609120" y="6247440"/>
            <a:ext cx="283896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idx="11" type="ftr"/>
          </p:nvPr>
        </p:nvSpPr>
        <p:spPr>
          <a:xfrm>
            <a:off x="4168440" y="6247440"/>
            <a:ext cx="386280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2" type="sldNum"/>
          </p:nvPr>
        </p:nvSpPr>
        <p:spPr>
          <a:xfrm>
            <a:off x="8739360" y="6247440"/>
            <a:ext cx="283896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609120" y="6247440"/>
            <a:ext cx="283896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BJECT" type="obj">
  <p:cSld name="OBJEC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"/>
          <p:cNvSpPr txBox="1"/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3"/>
          <p:cNvSpPr txBox="1"/>
          <p:nvPr>
            <p:ph idx="1" type="body"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3"/>
          <p:cNvSpPr txBox="1"/>
          <p:nvPr>
            <p:ph idx="11" type="ftr"/>
          </p:nvPr>
        </p:nvSpPr>
        <p:spPr>
          <a:xfrm>
            <a:off x="4168440" y="6247440"/>
            <a:ext cx="386280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3"/>
          <p:cNvSpPr txBox="1"/>
          <p:nvPr>
            <p:ph idx="12" type="sldNum"/>
          </p:nvPr>
        </p:nvSpPr>
        <p:spPr>
          <a:xfrm>
            <a:off x="8739360" y="6247440"/>
            <a:ext cx="283896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3" name="Google Shape;83;p13"/>
          <p:cNvSpPr txBox="1"/>
          <p:nvPr>
            <p:ph idx="10" type="dt"/>
          </p:nvPr>
        </p:nvSpPr>
        <p:spPr>
          <a:xfrm>
            <a:off x="609120" y="6247440"/>
            <a:ext cx="283896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_OBJECTS" type="twoObj">
  <p:cSld name="TWO_OBJECTS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5"/>
          <p:cNvSpPr txBox="1"/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15"/>
          <p:cNvSpPr txBox="1"/>
          <p:nvPr>
            <p:ph idx="1" type="body"/>
          </p:nvPr>
        </p:nvSpPr>
        <p:spPr>
          <a:xfrm>
            <a:off x="609120" y="1604520"/>
            <a:ext cx="53528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5"/>
          <p:cNvSpPr txBox="1"/>
          <p:nvPr>
            <p:ph idx="2" type="body"/>
          </p:nvPr>
        </p:nvSpPr>
        <p:spPr>
          <a:xfrm>
            <a:off x="6230160" y="1604520"/>
            <a:ext cx="53528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5"/>
          <p:cNvSpPr txBox="1"/>
          <p:nvPr>
            <p:ph idx="11" type="ftr"/>
          </p:nvPr>
        </p:nvSpPr>
        <p:spPr>
          <a:xfrm>
            <a:off x="4168440" y="6247440"/>
            <a:ext cx="386280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5"/>
          <p:cNvSpPr txBox="1"/>
          <p:nvPr>
            <p:ph idx="12" type="sldNum"/>
          </p:nvPr>
        </p:nvSpPr>
        <p:spPr>
          <a:xfrm>
            <a:off x="8739360" y="6247440"/>
            <a:ext cx="283896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7" name="Google Shape;97;p15"/>
          <p:cNvSpPr txBox="1"/>
          <p:nvPr>
            <p:ph idx="10" type="dt"/>
          </p:nvPr>
        </p:nvSpPr>
        <p:spPr>
          <a:xfrm>
            <a:off x="609120" y="6247440"/>
            <a:ext cx="283896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ONLY" type="titleOnly">
  <p:cSld name="TITLE_ONLY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7"/>
          <p:cNvSpPr txBox="1"/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17"/>
          <p:cNvSpPr txBox="1"/>
          <p:nvPr>
            <p:ph idx="11" type="ftr"/>
          </p:nvPr>
        </p:nvSpPr>
        <p:spPr>
          <a:xfrm>
            <a:off x="4168440" y="6247440"/>
            <a:ext cx="386280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17"/>
          <p:cNvSpPr txBox="1"/>
          <p:nvPr>
            <p:ph idx="12" type="sldNum"/>
          </p:nvPr>
        </p:nvSpPr>
        <p:spPr>
          <a:xfrm>
            <a:off x="8739360" y="6247440"/>
            <a:ext cx="283896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7" name="Google Shape;107;p17"/>
          <p:cNvSpPr txBox="1"/>
          <p:nvPr>
            <p:ph idx="10" type="dt"/>
          </p:nvPr>
        </p:nvSpPr>
        <p:spPr>
          <a:xfrm>
            <a:off x="609120" y="6247440"/>
            <a:ext cx="283896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BJECT_ONLY" type="mediaAndTx">
  <p:cSld name="MEDIA_AND_TEXT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9"/>
          <p:cNvSpPr txBox="1"/>
          <p:nvPr>
            <p:ph idx="11" type="ftr"/>
          </p:nvPr>
        </p:nvSpPr>
        <p:spPr>
          <a:xfrm>
            <a:off x="4168440" y="6247440"/>
            <a:ext cx="386280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19"/>
          <p:cNvSpPr txBox="1"/>
          <p:nvPr>
            <p:ph idx="12" type="sldNum"/>
          </p:nvPr>
        </p:nvSpPr>
        <p:spPr>
          <a:xfrm>
            <a:off x="8739360" y="6247440"/>
            <a:ext cx="283896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sz="14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5" name="Google Shape;115;p19"/>
          <p:cNvSpPr txBox="1"/>
          <p:nvPr>
            <p:ph idx="10" type="dt"/>
          </p:nvPr>
        </p:nvSpPr>
        <p:spPr>
          <a:xfrm>
            <a:off x="609120" y="6247440"/>
            <a:ext cx="283896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4.xml"/></Relationships>
</file>

<file path=ppt/slideMasters/_rels/slideMaster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theme" Target="../theme/theme26.xml"/></Relationships>
</file>

<file path=ppt/slideMasters/_rels/slideMaster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theme" Target="../theme/theme10.xml"/></Relationships>
</file>

<file path=ppt/slideMasters/_rels/slideMaster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theme" Target="../theme/theme3.xml"/></Relationships>
</file>

<file path=ppt/slideMasters/_rels/slideMaster13.x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13.xml"/><Relationship Id="rId5" Type="http://schemas.openxmlformats.org/officeDocument/2006/relationships/theme" Target="../theme/theme6.xml"/></Relationships>
</file>

<file path=ppt/slideMasters/_rels/slideMaster14.x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14.xml"/><Relationship Id="rId5" Type="http://schemas.openxmlformats.org/officeDocument/2006/relationships/theme" Target="../theme/theme22.xml"/></Relationships>
</file>

<file path=ppt/slideMasters/_rels/slideMaster15.x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15.xml"/><Relationship Id="rId5" Type="http://schemas.openxmlformats.org/officeDocument/2006/relationships/theme" Target="../theme/theme27.xml"/></Relationships>
</file>

<file path=ppt/slideMasters/_rels/slideMaster16.x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16.xml"/><Relationship Id="rId5" Type="http://schemas.openxmlformats.org/officeDocument/2006/relationships/theme" Target="../theme/theme1.xml"/></Relationships>
</file>

<file path=ppt/slideMasters/_rels/slideMaster17.x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17.xml"/><Relationship Id="rId5" Type="http://schemas.openxmlformats.org/officeDocument/2006/relationships/theme" Target="../theme/theme19.xml"/></Relationships>
</file>

<file path=ppt/slideMasters/_rels/slideMaster18.x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18.xml"/><Relationship Id="rId5" Type="http://schemas.openxmlformats.org/officeDocument/2006/relationships/theme" Target="../theme/theme15.xml"/></Relationships>
</file>

<file path=ppt/slideMasters/_rels/slideMaster19.x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19.xml"/><Relationship Id="rId5" Type="http://schemas.openxmlformats.org/officeDocument/2006/relationships/theme" Target="../theme/theme20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theme" Target="../theme/theme14.xml"/></Relationships>
</file>

<file path=ppt/slideMasters/_rels/slideMaster20.x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20.xml"/><Relationship Id="rId5" Type="http://schemas.openxmlformats.org/officeDocument/2006/relationships/theme" Target="../theme/theme17.xml"/></Relationships>
</file>

<file path=ppt/slideMasters/_rels/slideMaster21.x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21.xml"/><Relationship Id="rId5" Type="http://schemas.openxmlformats.org/officeDocument/2006/relationships/theme" Target="../theme/theme16.xml"/></Relationships>
</file>

<file path=ppt/slideMasters/_rels/slideMaster22.x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22.xml"/><Relationship Id="rId5" Type="http://schemas.openxmlformats.org/officeDocument/2006/relationships/theme" Target="../theme/theme24.xml"/></Relationships>
</file>

<file path=ppt/slideMasters/_rels/slideMaster23.x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23.xml"/><Relationship Id="rId5" Type="http://schemas.openxmlformats.org/officeDocument/2006/relationships/theme" Target="../theme/theme8.xml"/></Relationships>
</file>

<file path=ppt/slideMasters/_rels/slideMaster24.x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24.xml"/><Relationship Id="rId5" Type="http://schemas.openxmlformats.org/officeDocument/2006/relationships/theme" Target="../theme/theme2.xml"/></Relationships>
</file>

<file path=ppt/slideMasters/_rels/slideMaster25.x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5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25.xml"/><Relationship Id="rId5" Type="http://schemas.openxmlformats.org/officeDocument/2006/relationships/theme" Target="../theme/theme13.xml"/></Relationships>
</file>

<file path=ppt/slideMasters/_rels/slideMaster26.x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5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26.xml"/><Relationship Id="rId5" Type="http://schemas.openxmlformats.org/officeDocument/2006/relationships/theme" Target="../theme/theme11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theme" Target="../theme/theme5.xml"/></Relationships>
</file>

<file path=ppt/slideMasters/_rels/slideMaster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theme" Target="../theme/theme12.xml"/></Relationships>
</file>

<file path=ppt/slideMasters/_rels/slideMaster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theme" Target="../theme/theme25.xml"/></Relationships>
</file>

<file path=ppt/slideMasters/_rels/slideMaster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theme" Target="../theme/theme18.xml"/></Relationships>
</file>

<file path=ppt/slideMasters/_rels/slideMaster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theme" Target="../theme/theme23.xml"/></Relationships>
</file>

<file path=ppt/slideMasters/_rels/slideMaster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theme" Target="../theme/theme7.xml"/></Relationships>
</file>

<file path=ppt/slideMasters/_rels/slideMaster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theme" Target="../theme/theme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" name="Google Shape;7;p2"/>
          <p:cNvSpPr txBox="1"/>
          <p:nvPr>
            <p:ph idx="11" type="ftr"/>
          </p:nvPr>
        </p:nvSpPr>
        <p:spPr>
          <a:xfrm>
            <a:off x="4168440" y="6247440"/>
            <a:ext cx="386280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8" name="Google Shape;8;p2"/>
          <p:cNvSpPr txBox="1"/>
          <p:nvPr>
            <p:ph idx="12" type="sldNum"/>
          </p:nvPr>
        </p:nvSpPr>
        <p:spPr>
          <a:xfrm>
            <a:off x="8739360" y="6247440"/>
            <a:ext cx="283896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" name="Google Shape;9;p2"/>
          <p:cNvSpPr txBox="1"/>
          <p:nvPr>
            <p:ph idx="10" type="dt"/>
          </p:nvPr>
        </p:nvSpPr>
        <p:spPr>
          <a:xfrm>
            <a:off x="609120" y="6247440"/>
            <a:ext cx="283896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0" name="Google Shape;10;p2"/>
          <p:cNvSpPr txBox="1"/>
          <p:nvPr>
            <p:ph idx="1" type="body"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/>
          <p:cNvSpPr txBox="1"/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18" name="Google Shape;118;p20"/>
          <p:cNvSpPr txBox="1"/>
          <p:nvPr>
            <p:ph idx="1" type="body"/>
          </p:nvPr>
        </p:nvSpPr>
        <p:spPr>
          <a:xfrm>
            <a:off x="609120" y="1604520"/>
            <a:ext cx="535248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19" name="Google Shape;119;p20"/>
          <p:cNvSpPr txBox="1"/>
          <p:nvPr>
            <p:ph idx="2" type="body"/>
          </p:nvPr>
        </p:nvSpPr>
        <p:spPr>
          <a:xfrm>
            <a:off x="6230160" y="1604520"/>
            <a:ext cx="5352480" cy="397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20" name="Google Shape;120;p20"/>
          <p:cNvSpPr txBox="1"/>
          <p:nvPr>
            <p:ph idx="3" type="body"/>
          </p:nvPr>
        </p:nvSpPr>
        <p:spPr>
          <a:xfrm>
            <a:off x="609120" y="3682080"/>
            <a:ext cx="535248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21" name="Google Shape;121;p20"/>
          <p:cNvSpPr txBox="1"/>
          <p:nvPr>
            <p:ph idx="11" type="ftr"/>
          </p:nvPr>
        </p:nvSpPr>
        <p:spPr>
          <a:xfrm>
            <a:off x="4168440" y="6247440"/>
            <a:ext cx="386280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22" name="Google Shape;122;p20"/>
          <p:cNvSpPr txBox="1"/>
          <p:nvPr>
            <p:ph idx="12" type="sldNum"/>
          </p:nvPr>
        </p:nvSpPr>
        <p:spPr>
          <a:xfrm>
            <a:off x="8739360" y="6247440"/>
            <a:ext cx="283896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3" name="Google Shape;123;p20"/>
          <p:cNvSpPr txBox="1"/>
          <p:nvPr>
            <p:ph idx="10" type="dt"/>
          </p:nvPr>
        </p:nvSpPr>
        <p:spPr>
          <a:xfrm>
            <a:off x="609120" y="6247440"/>
            <a:ext cx="283896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7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2"/>
          <p:cNvSpPr txBox="1"/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34" name="Google Shape;134;p22"/>
          <p:cNvSpPr txBox="1"/>
          <p:nvPr>
            <p:ph idx="1" type="body"/>
          </p:nvPr>
        </p:nvSpPr>
        <p:spPr>
          <a:xfrm>
            <a:off x="609120" y="1604520"/>
            <a:ext cx="5352480" cy="397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35" name="Google Shape;135;p22"/>
          <p:cNvSpPr txBox="1"/>
          <p:nvPr>
            <p:ph idx="2" type="body"/>
          </p:nvPr>
        </p:nvSpPr>
        <p:spPr>
          <a:xfrm>
            <a:off x="6230160" y="1604520"/>
            <a:ext cx="535248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36" name="Google Shape;136;p22"/>
          <p:cNvSpPr txBox="1"/>
          <p:nvPr>
            <p:ph idx="3" type="body"/>
          </p:nvPr>
        </p:nvSpPr>
        <p:spPr>
          <a:xfrm>
            <a:off x="6230160" y="3682080"/>
            <a:ext cx="535248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37" name="Google Shape;137;p22"/>
          <p:cNvSpPr txBox="1"/>
          <p:nvPr>
            <p:ph idx="11" type="ftr"/>
          </p:nvPr>
        </p:nvSpPr>
        <p:spPr>
          <a:xfrm>
            <a:off x="4168440" y="6247440"/>
            <a:ext cx="386280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38" name="Google Shape;138;p22"/>
          <p:cNvSpPr txBox="1"/>
          <p:nvPr>
            <p:ph idx="12" type="sldNum"/>
          </p:nvPr>
        </p:nvSpPr>
        <p:spPr>
          <a:xfrm>
            <a:off x="8739360" y="6247440"/>
            <a:ext cx="283896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9" name="Google Shape;139;p22"/>
          <p:cNvSpPr txBox="1"/>
          <p:nvPr>
            <p:ph idx="10" type="dt"/>
          </p:nvPr>
        </p:nvSpPr>
        <p:spPr>
          <a:xfrm>
            <a:off x="609120" y="6247440"/>
            <a:ext cx="283896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4"/>
          <p:cNvSpPr txBox="1"/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50" name="Google Shape;150;p24"/>
          <p:cNvSpPr txBox="1"/>
          <p:nvPr>
            <p:ph idx="1" type="body"/>
          </p:nvPr>
        </p:nvSpPr>
        <p:spPr>
          <a:xfrm>
            <a:off x="609120" y="1604520"/>
            <a:ext cx="535248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51" name="Google Shape;151;p24"/>
          <p:cNvSpPr txBox="1"/>
          <p:nvPr>
            <p:ph idx="2" type="body"/>
          </p:nvPr>
        </p:nvSpPr>
        <p:spPr>
          <a:xfrm>
            <a:off x="6230160" y="1604520"/>
            <a:ext cx="535248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52" name="Google Shape;152;p24"/>
          <p:cNvSpPr txBox="1"/>
          <p:nvPr>
            <p:ph idx="3" type="body"/>
          </p:nvPr>
        </p:nvSpPr>
        <p:spPr>
          <a:xfrm>
            <a:off x="609120" y="3682080"/>
            <a:ext cx="1096920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53" name="Google Shape;153;p24"/>
          <p:cNvSpPr txBox="1"/>
          <p:nvPr>
            <p:ph idx="11" type="ftr"/>
          </p:nvPr>
        </p:nvSpPr>
        <p:spPr>
          <a:xfrm>
            <a:off x="4168440" y="6247440"/>
            <a:ext cx="386280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54" name="Google Shape;154;p24"/>
          <p:cNvSpPr txBox="1"/>
          <p:nvPr>
            <p:ph idx="12" type="sldNum"/>
          </p:nvPr>
        </p:nvSpPr>
        <p:spPr>
          <a:xfrm>
            <a:off x="8739360" y="6247440"/>
            <a:ext cx="283896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5" name="Google Shape;155;p24"/>
          <p:cNvSpPr txBox="1"/>
          <p:nvPr>
            <p:ph idx="10" type="dt"/>
          </p:nvPr>
        </p:nvSpPr>
        <p:spPr>
          <a:xfrm>
            <a:off x="609120" y="6247440"/>
            <a:ext cx="283896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1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26"/>
          <p:cNvPicPr preferRelativeResize="0"/>
          <p:nvPr/>
        </p:nvPicPr>
        <p:blipFill rotWithShape="1">
          <a:blip r:embed="rId2">
            <a:alphaModFix/>
          </a:blip>
          <a:srcRect b="0" l="10905" r="0" t="0"/>
          <a:stretch/>
        </p:blipFill>
        <p:spPr>
          <a:xfrm>
            <a:off x="0" y="-4320"/>
            <a:ext cx="8089200" cy="761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73920" y="6079680"/>
            <a:ext cx="3638880" cy="62532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73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28"/>
          <p:cNvPicPr preferRelativeResize="0"/>
          <p:nvPr/>
        </p:nvPicPr>
        <p:blipFill rotWithShape="1">
          <a:blip r:embed="rId2">
            <a:alphaModFix/>
          </a:blip>
          <a:srcRect b="0" l="10905" r="0" t="0"/>
          <a:stretch/>
        </p:blipFill>
        <p:spPr>
          <a:xfrm>
            <a:off x="0" y="-4320"/>
            <a:ext cx="8089200" cy="761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73920" y="6079680"/>
            <a:ext cx="3638880" cy="625320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8"/>
          <p:cNvSpPr txBox="1"/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72" name="Google Shape;172;p28"/>
          <p:cNvSpPr txBox="1"/>
          <p:nvPr>
            <p:ph idx="1" type="body"/>
          </p:nvPr>
        </p:nvSpPr>
        <p:spPr>
          <a:xfrm>
            <a:off x="609120" y="1604520"/>
            <a:ext cx="1096920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73" name="Google Shape;173;p28"/>
          <p:cNvSpPr txBox="1"/>
          <p:nvPr>
            <p:ph idx="2" type="body"/>
          </p:nvPr>
        </p:nvSpPr>
        <p:spPr>
          <a:xfrm>
            <a:off x="609120" y="3682080"/>
            <a:ext cx="1096920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5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30"/>
          <p:cNvPicPr preferRelativeResize="0"/>
          <p:nvPr/>
        </p:nvPicPr>
        <p:blipFill rotWithShape="1">
          <a:blip r:embed="rId2">
            <a:alphaModFix/>
          </a:blip>
          <a:srcRect b="0" l="10905" r="0" t="0"/>
          <a:stretch/>
        </p:blipFill>
        <p:spPr>
          <a:xfrm>
            <a:off x="0" y="-4320"/>
            <a:ext cx="8089200" cy="761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73920" y="6079680"/>
            <a:ext cx="3638880" cy="625320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30"/>
          <p:cNvSpPr txBox="1"/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82" name="Google Shape;182;p30"/>
          <p:cNvSpPr txBox="1"/>
          <p:nvPr>
            <p:ph idx="1" type="body"/>
          </p:nvPr>
        </p:nvSpPr>
        <p:spPr>
          <a:xfrm>
            <a:off x="609120" y="1604520"/>
            <a:ext cx="535248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83" name="Google Shape;183;p30"/>
          <p:cNvSpPr txBox="1"/>
          <p:nvPr>
            <p:ph idx="2" type="body"/>
          </p:nvPr>
        </p:nvSpPr>
        <p:spPr>
          <a:xfrm>
            <a:off x="6230160" y="1604520"/>
            <a:ext cx="535248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84" name="Google Shape;184;p30"/>
          <p:cNvSpPr txBox="1"/>
          <p:nvPr>
            <p:ph idx="3" type="body"/>
          </p:nvPr>
        </p:nvSpPr>
        <p:spPr>
          <a:xfrm>
            <a:off x="609120" y="3682080"/>
            <a:ext cx="535248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85" name="Google Shape;185;p30"/>
          <p:cNvSpPr txBox="1"/>
          <p:nvPr>
            <p:ph idx="4" type="body"/>
          </p:nvPr>
        </p:nvSpPr>
        <p:spPr>
          <a:xfrm>
            <a:off x="6230160" y="3682080"/>
            <a:ext cx="535248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7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Google Shape;193;p32"/>
          <p:cNvPicPr preferRelativeResize="0"/>
          <p:nvPr/>
        </p:nvPicPr>
        <p:blipFill rotWithShape="1">
          <a:blip r:embed="rId2">
            <a:alphaModFix/>
          </a:blip>
          <a:srcRect b="0" l="10905" r="0" t="0"/>
          <a:stretch/>
        </p:blipFill>
        <p:spPr>
          <a:xfrm>
            <a:off x="0" y="-4320"/>
            <a:ext cx="8089200" cy="761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73920" y="6079680"/>
            <a:ext cx="3638880" cy="625320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32"/>
          <p:cNvSpPr txBox="1"/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96" name="Google Shape;196;p32"/>
          <p:cNvSpPr txBox="1"/>
          <p:nvPr>
            <p:ph idx="1" type="body"/>
          </p:nvPr>
        </p:nvSpPr>
        <p:spPr>
          <a:xfrm>
            <a:off x="609120" y="1604520"/>
            <a:ext cx="353160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97" name="Google Shape;197;p32"/>
          <p:cNvSpPr txBox="1"/>
          <p:nvPr>
            <p:ph idx="2" type="body"/>
          </p:nvPr>
        </p:nvSpPr>
        <p:spPr>
          <a:xfrm>
            <a:off x="4318200" y="1604520"/>
            <a:ext cx="353160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98" name="Google Shape;198;p32"/>
          <p:cNvSpPr txBox="1"/>
          <p:nvPr>
            <p:ph idx="3" type="body"/>
          </p:nvPr>
        </p:nvSpPr>
        <p:spPr>
          <a:xfrm>
            <a:off x="8026920" y="1604520"/>
            <a:ext cx="353160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99" name="Google Shape;199;p32"/>
          <p:cNvSpPr txBox="1"/>
          <p:nvPr>
            <p:ph idx="4" type="body"/>
          </p:nvPr>
        </p:nvSpPr>
        <p:spPr>
          <a:xfrm>
            <a:off x="609120" y="3682080"/>
            <a:ext cx="353160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00" name="Google Shape;200;p32"/>
          <p:cNvSpPr txBox="1"/>
          <p:nvPr>
            <p:ph idx="5" type="body"/>
          </p:nvPr>
        </p:nvSpPr>
        <p:spPr>
          <a:xfrm>
            <a:off x="4318200" y="3682080"/>
            <a:ext cx="353160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01" name="Google Shape;201;p32"/>
          <p:cNvSpPr txBox="1"/>
          <p:nvPr>
            <p:ph idx="6" type="body"/>
          </p:nvPr>
        </p:nvSpPr>
        <p:spPr>
          <a:xfrm>
            <a:off x="8026920" y="3682080"/>
            <a:ext cx="353160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9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oogle Shape;204;p34"/>
          <p:cNvPicPr preferRelativeResize="0"/>
          <p:nvPr/>
        </p:nvPicPr>
        <p:blipFill rotWithShape="1">
          <a:blip r:embed="rId2">
            <a:alphaModFix/>
          </a:blip>
          <a:srcRect b="0" l="10905" r="0" t="0"/>
          <a:stretch/>
        </p:blipFill>
        <p:spPr>
          <a:xfrm>
            <a:off x="0" y="-4320"/>
            <a:ext cx="8089200" cy="761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73920" y="6079680"/>
            <a:ext cx="3638880" cy="625320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34"/>
          <p:cNvSpPr txBox="1"/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1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Google Shape;211;p36"/>
          <p:cNvPicPr preferRelativeResize="0"/>
          <p:nvPr/>
        </p:nvPicPr>
        <p:blipFill rotWithShape="1">
          <a:blip r:embed="rId2">
            <a:alphaModFix/>
          </a:blip>
          <a:srcRect b="0" l="10905" r="0" t="0"/>
          <a:stretch/>
        </p:blipFill>
        <p:spPr>
          <a:xfrm>
            <a:off x="0" y="-4320"/>
            <a:ext cx="8089200" cy="761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73920" y="6079680"/>
            <a:ext cx="3638880" cy="625320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36"/>
          <p:cNvSpPr txBox="1"/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14" name="Google Shape;214;p36"/>
          <p:cNvSpPr txBox="1"/>
          <p:nvPr>
            <p:ph idx="1" type="body"/>
          </p:nvPr>
        </p:nvSpPr>
        <p:spPr>
          <a:xfrm>
            <a:off x="609120" y="1604520"/>
            <a:ext cx="10969200" cy="397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3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Google Shape;219;p38"/>
          <p:cNvPicPr preferRelativeResize="0"/>
          <p:nvPr/>
        </p:nvPicPr>
        <p:blipFill rotWithShape="1">
          <a:blip r:embed="rId2">
            <a:alphaModFix/>
          </a:blip>
          <a:srcRect b="0" l="10905" r="0" t="0"/>
          <a:stretch/>
        </p:blipFill>
        <p:spPr>
          <a:xfrm>
            <a:off x="0" y="-4320"/>
            <a:ext cx="8089200" cy="761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73920" y="6079680"/>
            <a:ext cx="3638880" cy="625320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38"/>
          <p:cNvSpPr txBox="1"/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22" name="Google Shape;222;p38"/>
          <p:cNvSpPr txBox="1"/>
          <p:nvPr>
            <p:ph idx="1" type="body"/>
          </p:nvPr>
        </p:nvSpPr>
        <p:spPr>
          <a:xfrm>
            <a:off x="609120" y="1604520"/>
            <a:ext cx="5352480" cy="397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23" name="Google Shape;223;p38"/>
          <p:cNvSpPr txBox="1"/>
          <p:nvPr>
            <p:ph idx="2" type="body"/>
          </p:nvPr>
        </p:nvSpPr>
        <p:spPr>
          <a:xfrm>
            <a:off x="6230160" y="1604520"/>
            <a:ext cx="5352480" cy="397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5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609120" y="1604520"/>
            <a:ext cx="1096920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0" name="Google Shape;20;p4"/>
          <p:cNvSpPr txBox="1"/>
          <p:nvPr>
            <p:ph idx="2" type="body"/>
          </p:nvPr>
        </p:nvSpPr>
        <p:spPr>
          <a:xfrm>
            <a:off x="609120" y="3682080"/>
            <a:ext cx="1096920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1" name="Google Shape;21;p4"/>
          <p:cNvSpPr txBox="1"/>
          <p:nvPr>
            <p:ph idx="11" type="ftr"/>
          </p:nvPr>
        </p:nvSpPr>
        <p:spPr>
          <a:xfrm>
            <a:off x="4168440" y="6247440"/>
            <a:ext cx="386280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8739360" y="6247440"/>
            <a:ext cx="283896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" name="Google Shape;23;p4"/>
          <p:cNvSpPr txBox="1"/>
          <p:nvPr>
            <p:ph idx="10" type="dt"/>
          </p:nvPr>
        </p:nvSpPr>
        <p:spPr>
          <a:xfrm>
            <a:off x="609120" y="6247440"/>
            <a:ext cx="283896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1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Google Shape;229;p40"/>
          <p:cNvPicPr preferRelativeResize="0"/>
          <p:nvPr/>
        </p:nvPicPr>
        <p:blipFill rotWithShape="1">
          <a:blip r:embed="rId2">
            <a:alphaModFix/>
          </a:blip>
          <a:srcRect b="0" l="10905" r="0" t="0"/>
          <a:stretch/>
        </p:blipFill>
        <p:spPr>
          <a:xfrm>
            <a:off x="0" y="-4320"/>
            <a:ext cx="8089200" cy="761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73920" y="6079680"/>
            <a:ext cx="3638880" cy="625320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40"/>
          <p:cNvSpPr txBox="1"/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7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Google Shape;235;p42"/>
          <p:cNvPicPr preferRelativeResize="0"/>
          <p:nvPr/>
        </p:nvPicPr>
        <p:blipFill rotWithShape="1">
          <a:blip r:embed="rId2">
            <a:alphaModFix/>
          </a:blip>
          <a:srcRect b="0" l="10905" r="0" t="0"/>
          <a:stretch/>
        </p:blipFill>
        <p:spPr>
          <a:xfrm>
            <a:off x="0" y="-4320"/>
            <a:ext cx="8089200" cy="761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73920" y="6079680"/>
            <a:ext cx="3638880" cy="62532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89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Google Shape;239;p44"/>
          <p:cNvPicPr preferRelativeResize="0"/>
          <p:nvPr/>
        </p:nvPicPr>
        <p:blipFill rotWithShape="1">
          <a:blip r:embed="rId2">
            <a:alphaModFix/>
          </a:blip>
          <a:srcRect b="0" l="10905" r="0" t="0"/>
          <a:stretch/>
        </p:blipFill>
        <p:spPr>
          <a:xfrm>
            <a:off x="0" y="-4320"/>
            <a:ext cx="8089200" cy="761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73920" y="6079680"/>
            <a:ext cx="3638880" cy="625320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44"/>
          <p:cNvSpPr txBox="1"/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42" name="Google Shape;242;p44"/>
          <p:cNvSpPr txBox="1"/>
          <p:nvPr>
            <p:ph idx="1" type="body"/>
          </p:nvPr>
        </p:nvSpPr>
        <p:spPr>
          <a:xfrm>
            <a:off x="609120" y="1604520"/>
            <a:ext cx="535248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43" name="Google Shape;243;p44"/>
          <p:cNvSpPr txBox="1"/>
          <p:nvPr>
            <p:ph idx="2" type="body"/>
          </p:nvPr>
        </p:nvSpPr>
        <p:spPr>
          <a:xfrm>
            <a:off x="6230160" y="1604520"/>
            <a:ext cx="5352480" cy="397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44" name="Google Shape;244;p44"/>
          <p:cNvSpPr txBox="1"/>
          <p:nvPr>
            <p:ph idx="3" type="body"/>
          </p:nvPr>
        </p:nvSpPr>
        <p:spPr>
          <a:xfrm>
            <a:off x="609120" y="3682080"/>
            <a:ext cx="535248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91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Google Shape;251;p46"/>
          <p:cNvPicPr preferRelativeResize="0"/>
          <p:nvPr/>
        </p:nvPicPr>
        <p:blipFill rotWithShape="1">
          <a:blip r:embed="rId2">
            <a:alphaModFix/>
          </a:blip>
          <a:srcRect b="0" l="10905" r="0" t="0"/>
          <a:stretch/>
        </p:blipFill>
        <p:spPr>
          <a:xfrm>
            <a:off x="0" y="-4320"/>
            <a:ext cx="8089200" cy="761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73920" y="6079680"/>
            <a:ext cx="3638880" cy="625320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46"/>
          <p:cNvSpPr txBox="1"/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54" name="Google Shape;254;p46"/>
          <p:cNvSpPr txBox="1"/>
          <p:nvPr>
            <p:ph idx="1" type="body"/>
          </p:nvPr>
        </p:nvSpPr>
        <p:spPr>
          <a:xfrm>
            <a:off x="609120" y="1604520"/>
            <a:ext cx="5352480" cy="397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55" name="Google Shape;255;p46"/>
          <p:cNvSpPr txBox="1"/>
          <p:nvPr>
            <p:ph idx="2" type="body"/>
          </p:nvPr>
        </p:nvSpPr>
        <p:spPr>
          <a:xfrm>
            <a:off x="6230160" y="1604520"/>
            <a:ext cx="535248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56" name="Google Shape;256;p46"/>
          <p:cNvSpPr txBox="1"/>
          <p:nvPr>
            <p:ph idx="3" type="body"/>
          </p:nvPr>
        </p:nvSpPr>
        <p:spPr>
          <a:xfrm>
            <a:off x="6230160" y="3682080"/>
            <a:ext cx="535248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93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p48"/>
          <p:cNvPicPr preferRelativeResize="0"/>
          <p:nvPr/>
        </p:nvPicPr>
        <p:blipFill rotWithShape="1">
          <a:blip r:embed="rId2">
            <a:alphaModFix/>
          </a:blip>
          <a:srcRect b="0" l="10905" r="0" t="0"/>
          <a:stretch/>
        </p:blipFill>
        <p:spPr>
          <a:xfrm>
            <a:off x="0" y="-4320"/>
            <a:ext cx="8089200" cy="761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73920" y="6079680"/>
            <a:ext cx="3638880" cy="625320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48"/>
          <p:cNvSpPr txBox="1"/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66" name="Google Shape;266;p48"/>
          <p:cNvSpPr txBox="1"/>
          <p:nvPr>
            <p:ph idx="1" type="body"/>
          </p:nvPr>
        </p:nvSpPr>
        <p:spPr>
          <a:xfrm>
            <a:off x="609120" y="1604520"/>
            <a:ext cx="535248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67" name="Google Shape;267;p48"/>
          <p:cNvSpPr txBox="1"/>
          <p:nvPr>
            <p:ph idx="2" type="body"/>
          </p:nvPr>
        </p:nvSpPr>
        <p:spPr>
          <a:xfrm>
            <a:off x="6230160" y="1604520"/>
            <a:ext cx="535248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68" name="Google Shape;268;p48"/>
          <p:cNvSpPr txBox="1"/>
          <p:nvPr>
            <p:ph idx="3" type="body"/>
          </p:nvPr>
        </p:nvSpPr>
        <p:spPr>
          <a:xfrm>
            <a:off x="609120" y="3682080"/>
            <a:ext cx="1096920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95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" name="Google Shape;275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670960" y="6177240"/>
            <a:ext cx="3198960" cy="549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50"/>
          <p:cNvPicPr preferRelativeResize="0"/>
          <p:nvPr/>
        </p:nvPicPr>
        <p:blipFill rotWithShape="1">
          <a:blip r:embed="rId3">
            <a:alphaModFix/>
          </a:blip>
          <a:srcRect b="0" l="7615" r="0" t="0"/>
          <a:stretch/>
        </p:blipFill>
        <p:spPr>
          <a:xfrm>
            <a:off x="0" y="6179040"/>
            <a:ext cx="7393680" cy="67068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97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Google Shape;279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670960" y="6177240"/>
            <a:ext cx="3198960" cy="549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52"/>
          <p:cNvPicPr preferRelativeResize="0"/>
          <p:nvPr/>
        </p:nvPicPr>
        <p:blipFill rotWithShape="1">
          <a:blip r:embed="rId3">
            <a:alphaModFix/>
          </a:blip>
          <a:srcRect b="0" l="7615" r="0" t="0"/>
          <a:stretch/>
        </p:blipFill>
        <p:spPr>
          <a:xfrm>
            <a:off x="0" y="6179040"/>
            <a:ext cx="7393680" cy="670680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52"/>
          <p:cNvSpPr txBox="1"/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82" name="Google Shape;282;p52"/>
          <p:cNvSpPr txBox="1"/>
          <p:nvPr>
            <p:ph idx="1" type="body"/>
          </p:nvPr>
        </p:nvSpPr>
        <p:spPr>
          <a:xfrm>
            <a:off x="609120" y="1604520"/>
            <a:ext cx="1096920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83" name="Google Shape;283;p52"/>
          <p:cNvSpPr txBox="1"/>
          <p:nvPr>
            <p:ph idx="2" type="body"/>
          </p:nvPr>
        </p:nvSpPr>
        <p:spPr>
          <a:xfrm>
            <a:off x="609120" y="3682080"/>
            <a:ext cx="1096920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99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/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3" name="Google Shape;33;p6"/>
          <p:cNvSpPr txBox="1"/>
          <p:nvPr>
            <p:ph idx="1" type="body"/>
          </p:nvPr>
        </p:nvSpPr>
        <p:spPr>
          <a:xfrm>
            <a:off x="609120" y="1604520"/>
            <a:ext cx="535248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4" name="Google Shape;34;p6"/>
          <p:cNvSpPr txBox="1"/>
          <p:nvPr>
            <p:ph idx="2" type="body"/>
          </p:nvPr>
        </p:nvSpPr>
        <p:spPr>
          <a:xfrm>
            <a:off x="6230160" y="1604520"/>
            <a:ext cx="535248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5" name="Google Shape;35;p6"/>
          <p:cNvSpPr txBox="1"/>
          <p:nvPr>
            <p:ph idx="3" type="body"/>
          </p:nvPr>
        </p:nvSpPr>
        <p:spPr>
          <a:xfrm>
            <a:off x="609120" y="3682080"/>
            <a:ext cx="535248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6" name="Google Shape;36;p6"/>
          <p:cNvSpPr txBox="1"/>
          <p:nvPr>
            <p:ph idx="4" type="body"/>
          </p:nvPr>
        </p:nvSpPr>
        <p:spPr>
          <a:xfrm>
            <a:off x="6230160" y="3682080"/>
            <a:ext cx="535248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7" name="Google Shape;37;p6"/>
          <p:cNvSpPr txBox="1"/>
          <p:nvPr>
            <p:ph idx="11" type="ftr"/>
          </p:nvPr>
        </p:nvSpPr>
        <p:spPr>
          <a:xfrm>
            <a:off x="4168440" y="6247440"/>
            <a:ext cx="386280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8" name="Google Shape;38;p6"/>
          <p:cNvSpPr txBox="1"/>
          <p:nvPr>
            <p:ph idx="12" type="sldNum"/>
          </p:nvPr>
        </p:nvSpPr>
        <p:spPr>
          <a:xfrm>
            <a:off x="8739360" y="6247440"/>
            <a:ext cx="283896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9" name="Google Shape;39;p6"/>
          <p:cNvSpPr txBox="1"/>
          <p:nvPr>
            <p:ph idx="10" type="dt"/>
          </p:nvPr>
        </p:nvSpPr>
        <p:spPr>
          <a:xfrm>
            <a:off x="609120" y="6247440"/>
            <a:ext cx="283896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3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51" name="Google Shape;51;p8"/>
          <p:cNvSpPr txBox="1"/>
          <p:nvPr>
            <p:ph idx="1" type="body"/>
          </p:nvPr>
        </p:nvSpPr>
        <p:spPr>
          <a:xfrm>
            <a:off x="609120" y="1604520"/>
            <a:ext cx="353160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52" name="Google Shape;52;p8"/>
          <p:cNvSpPr txBox="1"/>
          <p:nvPr>
            <p:ph idx="2" type="body"/>
          </p:nvPr>
        </p:nvSpPr>
        <p:spPr>
          <a:xfrm>
            <a:off x="4318200" y="1604520"/>
            <a:ext cx="353160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53" name="Google Shape;53;p8"/>
          <p:cNvSpPr txBox="1"/>
          <p:nvPr>
            <p:ph idx="3" type="body"/>
          </p:nvPr>
        </p:nvSpPr>
        <p:spPr>
          <a:xfrm>
            <a:off x="8026920" y="1604520"/>
            <a:ext cx="353160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54" name="Google Shape;54;p8"/>
          <p:cNvSpPr txBox="1"/>
          <p:nvPr>
            <p:ph idx="4" type="body"/>
          </p:nvPr>
        </p:nvSpPr>
        <p:spPr>
          <a:xfrm>
            <a:off x="609120" y="3682080"/>
            <a:ext cx="353160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55" name="Google Shape;55;p8"/>
          <p:cNvSpPr txBox="1"/>
          <p:nvPr>
            <p:ph idx="5" type="body"/>
          </p:nvPr>
        </p:nvSpPr>
        <p:spPr>
          <a:xfrm>
            <a:off x="4318200" y="3682080"/>
            <a:ext cx="353160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56" name="Google Shape;56;p8"/>
          <p:cNvSpPr txBox="1"/>
          <p:nvPr>
            <p:ph idx="6" type="body"/>
          </p:nvPr>
        </p:nvSpPr>
        <p:spPr>
          <a:xfrm>
            <a:off x="8026920" y="3682080"/>
            <a:ext cx="353160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57" name="Google Shape;57;p8"/>
          <p:cNvSpPr txBox="1"/>
          <p:nvPr>
            <p:ph idx="11" type="ftr"/>
          </p:nvPr>
        </p:nvSpPr>
        <p:spPr>
          <a:xfrm>
            <a:off x="4168440" y="6247440"/>
            <a:ext cx="386280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58" name="Google Shape;58;p8"/>
          <p:cNvSpPr txBox="1"/>
          <p:nvPr>
            <p:ph idx="12" type="sldNum"/>
          </p:nvPr>
        </p:nvSpPr>
        <p:spPr>
          <a:xfrm>
            <a:off x="8739360" y="6247440"/>
            <a:ext cx="283896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9" name="Google Shape;59;p8"/>
          <p:cNvSpPr txBox="1"/>
          <p:nvPr>
            <p:ph idx="10" type="dt"/>
          </p:nvPr>
        </p:nvSpPr>
        <p:spPr>
          <a:xfrm>
            <a:off x="609120" y="6247440"/>
            <a:ext cx="283896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5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0"/>
          <p:cNvSpPr txBox="1"/>
          <p:nvPr>
            <p:ph idx="11" type="ftr"/>
          </p:nvPr>
        </p:nvSpPr>
        <p:spPr>
          <a:xfrm>
            <a:off x="4168440" y="6247440"/>
            <a:ext cx="386280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66" name="Google Shape;66;p10"/>
          <p:cNvSpPr txBox="1"/>
          <p:nvPr>
            <p:ph idx="12" type="sldNum"/>
          </p:nvPr>
        </p:nvSpPr>
        <p:spPr>
          <a:xfrm>
            <a:off x="8739360" y="6247440"/>
            <a:ext cx="283896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7" name="Google Shape;67;p10"/>
          <p:cNvSpPr txBox="1"/>
          <p:nvPr>
            <p:ph idx="10" type="dt"/>
          </p:nvPr>
        </p:nvSpPr>
        <p:spPr>
          <a:xfrm>
            <a:off x="609120" y="6247440"/>
            <a:ext cx="283896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7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/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4" name="Google Shape;74;p12"/>
          <p:cNvSpPr txBox="1"/>
          <p:nvPr>
            <p:ph idx="1" type="body"/>
          </p:nvPr>
        </p:nvSpPr>
        <p:spPr>
          <a:xfrm>
            <a:off x="609120" y="1604520"/>
            <a:ext cx="10969200" cy="397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5" name="Google Shape;75;p12"/>
          <p:cNvSpPr txBox="1"/>
          <p:nvPr>
            <p:ph idx="11" type="ftr"/>
          </p:nvPr>
        </p:nvSpPr>
        <p:spPr>
          <a:xfrm>
            <a:off x="4168440" y="6247440"/>
            <a:ext cx="386280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6" name="Google Shape;76;p12"/>
          <p:cNvSpPr txBox="1"/>
          <p:nvPr>
            <p:ph idx="12" type="sldNum"/>
          </p:nvPr>
        </p:nvSpPr>
        <p:spPr>
          <a:xfrm>
            <a:off x="8739360" y="6247440"/>
            <a:ext cx="283896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609120" y="6247440"/>
            <a:ext cx="283896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4"/>
          <p:cNvSpPr txBox="1"/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86" name="Google Shape;86;p14"/>
          <p:cNvSpPr txBox="1"/>
          <p:nvPr>
            <p:ph idx="1" type="body"/>
          </p:nvPr>
        </p:nvSpPr>
        <p:spPr>
          <a:xfrm>
            <a:off x="609120" y="1604520"/>
            <a:ext cx="5352480" cy="397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87" name="Google Shape;87;p14"/>
          <p:cNvSpPr txBox="1"/>
          <p:nvPr>
            <p:ph idx="2" type="body"/>
          </p:nvPr>
        </p:nvSpPr>
        <p:spPr>
          <a:xfrm>
            <a:off x="6230160" y="1604520"/>
            <a:ext cx="5352480" cy="397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88" name="Google Shape;88;p14"/>
          <p:cNvSpPr txBox="1"/>
          <p:nvPr>
            <p:ph idx="11" type="ftr"/>
          </p:nvPr>
        </p:nvSpPr>
        <p:spPr>
          <a:xfrm>
            <a:off x="4168440" y="6247440"/>
            <a:ext cx="386280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89" name="Google Shape;89;p14"/>
          <p:cNvSpPr txBox="1"/>
          <p:nvPr>
            <p:ph idx="12" type="sldNum"/>
          </p:nvPr>
        </p:nvSpPr>
        <p:spPr>
          <a:xfrm>
            <a:off x="8739360" y="6247440"/>
            <a:ext cx="283896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0" name="Google Shape;90;p14"/>
          <p:cNvSpPr txBox="1"/>
          <p:nvPr>
            <p:ph idx="10" type="dt"/>
          </p:nvPr>
        </p:nvSpPr>
        <p:spPr>
          <a:xfrm>
            <a:off x="609120" y="6247440"/>
            <a:ext cx="283896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6"/>
          <p:cNvSpPr txBox="1"/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00" name="Google Shape;100;p16"/>
          <p:cNvSpPr txBox="1"/>
          <p:nvPr>
            <p:ph idx="11" type="ftr"/>
          </p:nvPr>
        </p:nvSpPr>
        <p:spPr>
          <a:xfrm>
            <a:off x="4168440" y="6247440"/>
            <a:ext cx="386280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01" name="Google Shape;101;p16"/>
          <p:cNvSpPr txBox="1"/>
          <p:nvPr>
            <p:ph idx="12" type="sldNum"/>
          </p:nvPr>
        </p:nvSpPr>
        <p:spPr>
          <a:xfrm>
            <a:off x="8739360" y="6247440"/>
            <a:ext cx="283896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2" name="Google Shape;102;p16"/>
          <p:cNvSpPr txBox="1"/>
          <p:nvPr>
            <p:ph idx="10" type="dt"/>
          </p:nvPr>
        </p:nvSpPr>
        <p:spPr>
          <a:xfrm>
            <a:off x="609120" y="6247440"/>
            <a:ext cx="283896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3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8"/>
          <p:cNvSpPr txBox="1"/>
          <p:nvPr>
            <p:ph idx="11" type="ftr"/>
          </p:nvPr>
        </p:nvSpPr>
        <p:spPr>
          <a:xfrm>
            <a:off x="4168440" y="6247440"/>
            <a:ext cx="386280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10" name="Google Shape;110;p18"/>
          <p:cNvSpPr txBox="1"/>
          <p:nvPr>
            <p:ph idx="12" type="sldNum"/>
          </p:nvPr>
        </p:nvSpPr>
        <p:spPr>
          <a:xfrm>
            <a:off x="8739360" y="6247440"/>
            <a:ext cx="283896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1" name="Google Shape;111;p18"/>
          <p:cNvSpPr txBox="1"/>
          <p:nvPr>
            <p:ph idx="10" type="dt"/>
          </p:nvPr>
        </p:nvSpPr>
        <p:spPr>
          <a:xfrm>
            <a:off x="609120" y="6247440"/>
            <a:ext cx="2838960" cy="47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5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"/>
          <p:cNvSpPr/>
          <p:nvPr/>
        </p:nvSpPr>
        <p:spPr>
          <a:xfrm>
            <a:off x="609120" y="1600200"/>
            <a:ext cx="10968840" cy="40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1"/>
          <p:cNvSpPr/>
          <p:nvPr/>
        </p:nvSpPr>
        <p:spPr>
          <a:xfrm>
            <a:off x="609120" y="274680"/>
            <a:ext cx="10968840" cy="1141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1"/>
          <p:cNvSpPr/>
          <p:nvPr/>
        </p:nvSpPr>
        <p:spPr>
          <a:xfrm>
            <a:off x="-75600" y="685800"/>
            <a:ext cx="12188160" cy="58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1"/>
          <p:cNvSpPr/>
          <p:nvPr/>
        </p:nvSpPr>
        <p:spPr>
          <a:xfrm>
            <a:off x="0" y="720"/>
            <a:ext cx="12115440" cy="10821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9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UND Data Skills Pathway: Call For </a:t>
            </a:r>
            <a:r>
              <a:rPr b="1" lang="en-US" sz="2500">
                <a:solidFill>
                  <a:schemeClr val="dk1"/>
                </a:solidFill>
              </a:rPr>
              <a:t>Projects Ideas</a:t>
            </a:r>
            <a:endParaRPr b="0" i="0" sz="2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1"/>
          <p:cNvSpPr/>
          <p:nvPr/>
        </p:nvSpPr>
        <p:spPr>
          <a:xfrm>
            <a:off x="108000" y="857150"/>
            <a:ext cx="3934500" cy="2121900"/>
          </a:xfrm>
          <a:prstGeom prst="roundRect">
            <a:avLst>
              <a:gd fmla="val 3315" name="adj"/>
            </a:avLst>
          </a:prstGeom>
          <a:noFill/>
          <a:ln cap="flat" cmpd="sng" w="19075">
            <a:solidFill>
              <a:srgbClr val="808080"/>
            </a:solidFill>
            <a:prstDash val="solid"/>
            <a:round/>
            <a:headEnd len="sm" w="sm" type="none"/>
            <a:tailEnd len="sm" w="sm" type="none"/>
          </a:ln>
          <a:effectLst>
            <a:outerShdw blurRad="39960" rotWithShape="0" dir="5400000" dist="23040">
              <a:srgbClr val="000000">
                <a:alpha val="3490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1"/>
          <p:cNvSpPr/>
          <p:nvPr/>
        </p:nvSpPr>
        <p:spPr>
          <a:xfrm>
            <a:off x="76675" y="3065750"/>
            <a:ext cx="3945900" cy="3312600"/>
          </a:xfrm>
          <a:prstGeom prst="roundRect">
            <a:avLst>
              <a:gd fmla="val 5869" name="adj"/>
            </a:avLst>
          </a:prstGeom>
          <a:noFill/>
          <a:ln cap="flat" cmpd="sng" w="19075">
            <a:solidFill>
              <a:srgbClr val="808080"/>
            </a:solidFill>
            <a:prstDash val="solid"/>
            <a:round/>
            <a:headEnd len="sm" w="sm" type="none"/>
            <a:tailEnd len="sm" w="sm" type="none"/>
          </a:ln>
          <a:effectLst>
            <a:outerShdw blurRad="39960" rotWithShape="0" dir="5400000" dist="23040">
              <a:srgbClr val="000000">
                <a:alpha val="3490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1"/>
          <p:cNvSpPr/>
          <p:nvPr/>
        </p:nvSpPr>
        <p:spPr>
          <a:xfrm>
            <a:off x="8133125" y="847448"/>
            <a:ext cx="3942300" cy="1368000"/>
          </a:xfrm>
          <a:prstGeom prst="roundRect">
            <a:avLst>
              <a:gd fmla="val 5091" name="adj"/>
            </a:avLst>
          </a:prstGeom>
          <a:noFill/>
          <a:ln cap="flat" cmpd="sng" w="19075">
            <a:solidFill>
              <a:srgbClr val="808080"/>
            </a:solidFill>
            <a:prstDash val="solid"/>
            <a:round/>
            <a:headEnd len="sm" w="sm" type="none"/>
            <a:tailEnd len="sm" w="sm" type="none"/>
          </a:ln>
          <a:effectLst>
            <a:outerShdw blurRad="39960" rotWithShape="0" dir="5400000" dist="23040">
              <a:srgbClr val="000000">
                <a:alpha val="3490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1"/>
          <p:cNvSpPr/>
          <p:nvPr/>
        </p:nvSpPr>
        <p:spPr>
          <a:xfrm>
            <a:off x="8102160" y="4325400"/>
            <a:ext cx="4010400" cy="2008080"/>
          </a:xfrm>
          <a:prstGeom prst="roundRect">
            <a:avLst>
              <a:gd fmla="val 5091" name="adj"/>
            </a:avLst>
          </a:prstGeom>
          <a:noFill/>
          <a:ln cap="flat" cmpd="sng" w="19075">
            <a:solidFill>
              <a:srgbClr val="808080"/>
            </a:solidFill>
            <a:prstDash val="solid"/>
            <a:round/>
            <a:headEnd len="sm" w="sm" type="none"/>
            <a:tailEnd len="sm" w="sm" type="none"/>
          </a:ln>
          <a:effectLst>
            <a:outerShdw blurRad="39960" rotWithShape="0" dir="5400000" dist="23040">
              <a:srgbClr val="000000">
                <a:alpha val="3490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1"/>
          <p:cNvSpPr/>
          <p:nvPr/>
        </p:nvSpPr>
        <p:spPr>
          <a:xfrm>
            <a:off x="8132825" y="2326600"/>
            <a:ext cx="3934500" cy="1912200"/>
          </a:xfrm>
          <a:prstGeom prst="roundRect">
            <a:avLst>
              <a:gd fmla="val 5091" name="adj"/>
            </a:avLst>
          </a:prstGeom>
          <a:noFill/>
          <a:ln cap="flat" cmpd="sng" w="19075">
            <a:solidFill>
              <a:srgbClr val="808080"/>
            </a:solidFill>
            <a:prstDash val="solid"/>
            <a:round/>
            <a:headEnd len="sm" w="sm" type="none"/>
            <a:tailEnd len="sm" w="sm" type="none"/>
          </a:ln>
          <a:effectLst>
            <a:outerShdw blurRad="39960" rotWithShape="0" dir="5400000" dist="23040">
              <a:srgbClr val="000000">
                <a:alpha val="3490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1"/>
          <p:cNvSpPr/>
          <p:nvPr/>
        </p:nvSpPr>
        <p:spPr>
          <a:xfrm>
            <a:off x="105120" y="6460200"/>
            <a:ext cx="11281320" cy="346320"/>
          </a:xfrm>
          <a:prstGeom prst="roundRect">
            <a:avLst>
              <a:gd fmla="val 18226" name="adj"/>
            </a:avLst>
          </a:prstGeom>
          <a:noFill/>
          <a:ln cap="flat" cmpd="sng" w="19075">
            <a:solidFill>
              <a:srgbClr val="808080"/>
            </a:solidFill>
            <a:prstDash val="solid"/>
            <a:round/>
            <a:headEnd len="sm" w="sm" type="none"/>
            <a:tailEnd len="sm" w="sm" type="none"/>
          </a:ln>
          <a:effectLst>
            <a:outerShdw blurRad="39960" rotWithShape="0" dir="5400000" dist="23040">
              <a:srgbClr val="000000">
                <a:alpha val="34901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009A4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1800" u="none" cap="none" strike="noStrike">
                <a:solidFill>
                  <a:srgbClr val="009A4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1"/>
          <p:cNvSpPr/>
          <p:nvPr/>
        </p:nvSpPr>
        <p:spPr>
          <a:xfrm>
            <a:off x="63350" y="1200950"/>
            <a:ext cx="4010400" cy="19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-311040" lvl="0" marL="45720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Char char="•"/>
            </a:pPr>
            <a:r>
              <a:rPr b="0" i="0" lang="en-US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Data is everywhere, but many students never practice the full workflow employers expect.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1040" lvl="0" marL="457200" marR="0" rtl="0" algn="l">
              <a:lnSpc>
                <a:spcPct val="105000"/>
              </a:lnSpc>
              <a:spcBef>
                <a:spcPts val="601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Char char="•"/>
            </a:pPr>
            <a:r>
              <a:rPr b="0" i="0" lang="en-US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Real-world data is messy (gaps, noise, sensor issues), not “perfect” class datasets.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1040" lvl="0" marL="457200" marR="0" rtl="0" algn="l">
              <a:lnSpc>
                <a:spcPct val="105000"/>
              </a:lnSpc>
              <a:spcBef>
                <a:spcPts val="601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Char char="•"/>
            </a:pPr>
            <a:r>
              <a:rPr b="0" i="0" lang="en-US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pathway gives a clear, supported path into strong data skills  and </a:t>
            </a:r>
            <a:r>
              <a:rPr lang="en-US" sz="1300">
                <a:solidFill>
                  <a:schemeClr val="dk1"/>
                </a:solidFill>
              </a:rPr>
              <a:t> </a:t>
            </a:r>
            <a:r>
              <a:rPr b="0" i="0" lang="en-US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paid research and internships.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1"/>
          <p:cNvSpPr/>
          <p:nvPr/>
        </p:nvSpPr>
        <p:spPr>
          <a:xfrm>
            <a:off x="76675" y="3209750"/>
            <a:ext cx="3885900" cy="354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15-week, for-credit pathway with 4 stages: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1040" lvl="0" marL="457200" marR="0" rtl="0" algn="l">
              <a:lnSpc>
                <a:spcPct val="115000"/>
              </a:lnSpc>
              <a:spcBef>
                <a:spcPts val="1199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AutoNum type="arabicPeriod"/>
            </a:pPr>
            <a:r>
              <a:rPr b="1" i="0" lang="en-US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Orientation</a:t>
            </a:r>
            <a:r>
              <a:rPr b="0" i="0" lang="en-US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(data careers + expectations)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104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AutoNum type="arabicPeriod"/>
            </a:pPr>
            <a:r>
              <a:rPr b="1" i="0" lang="en-US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Tools Bootcamp</a:t>
            </a:r>
            <a:r>
              <a:rPr b="0" i="0" lang="en-US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(Python + workflows)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104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AutoNum type="arabicPeriod"/>
            </a:pPr>
            <a:r>
              <a:rPr b="1" i="0" lang="en-US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Guided Project</a:t>
            </a:r>
            <a:r>
              <a:rPr b="0" i="0" lang="en-US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(mentored project with weekly check-ins and feedback)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104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AutoNum type="arabicPeriod"/>
            </a:pPr>
            <a:r>
              <a:rPr b="1" i="0" lang="en-US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Final Mini-Pr</a:t>
            </a:r>
            <a:r>
              <a:rPr b="1" lang="en-US" sz="1300">
                <a:solidFill>
                  <a:schemeClr val="dk1"/>
                </a:solidFill>
              </a:rPr>
              <a:t>esentation</a:t>
            </a:r>
            <a:r>
              <a:rPr b="0" i="0" lang="en-US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(report + slides </a:t>
            </a:r>
            <a:r>
              <a:rPr lang="en-US" sz="1300">
                <a:solidFill>
                  <a:schemeClr val="dk1"/>
                </a:solidFill>
              </a:rPr>
              <a:t>students can use as </a:t>
            </a:r>
            <a:r>
              <a:rPr b="0" i="0" lang="en-US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portfolio deliverables).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199"/>
              </a:spcBef>
              <a:spcAft>
                <a:spcPts val="0"/>
              </a:spcAft>
              <a:buNone/>
            </a:pPr>
            <a:r>
              <a:rPr b="1" lang="en-US" sz="1300">
                <a:solidFill>
                  <a:schemeClr val="dk1"/>
                </a:solidFill>
              </a:rPr>
              <a:t>Data Skills </a:t>
            </a:r>
            <a:r>
              <a:rPr b="1" i="0" lang="en-US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Microcredential (in development):</a:t>
            </a:r>
            <a:r>
              <a:rPr b="0" i="0" lang="en-US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300">
                <a:solidFill>
                  <a:schemeClr val="dk1"/>
                </a:solidFill>
              </a:rPr>
              <a:t>student can use to </a:t>
            </a:r>
            <a:r>
              <a:rPr b="0" i="0" lang="en-US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show verified skills to employers.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1"/>
          <p:cNvSpPr/>
          <p:nvPr/>
        </p:nvSpPr>
        <p:spPr>
          <a:xfrm>
            <a:off x="8159225" y="4630325"/>
            <a:ext cx="3082800" cy="16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-31104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Char char="●"/>
            </a:pPr>
            <a:r>
              <a:rPr b="0" i="0" lang="en-US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UND undergrads across majors building data careers.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104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Char char="●"/>
            </a:pPr>
            <a:r>
              <a:rPr b="0" i="0" lang="en-US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Employers seeking  trained students with data skills.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1039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Char char="●"/>
            </a:pPr>
            <a:r>
              <a:rPr b="1" lang="en-US" sz="1300">
                <a:solidFill>
                  <a:schemeClr val="dk1"/>
                </a:solidFill>
              </a:rPr>
              <a:t>Faculty: have a data question that could support a paper, a proposal, students can take it on as a mini-project.</a:t>
            </a:r>
            <a:endParaRPr b="1" i="0" sz="1300" u="none" cap="none" strike="noStrike">
              <a:solidFill>
                <a:srgbClr val="000000"/>
              </a:solidFill>
            </a:endParaRPr>
          </a:p>
        </p:txBody>
      </p:sp>
      <p:sp>
        <p:nvSpPr>
          <p:cNvPr id="305" name="Google Shape;305;p1"/>
          <p:cNvSpPr/>
          <p:nvPr/>
        </p:nvSpPr>
        <p:spPr>
          <a:xfrm>
            <a:off x="110520" y="6465240"/>
            <a:ext cx="11416680" cy="3639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9A44"/>
                </a:solidFill>
                <a:latin typeface="Arial"/>
                <a:ea typeface="Arial"/>
                <a:cs typeface="Arial"/>
                <a:sym typeface="Arial"/>
              </a:rPr>
              <a:t>Applicability:  </a:t>
            </a:r>
            <a:r>
              <a:rPr b="1" i="0" lang="en-US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Any Data-driven Field, Data Skills Microcredential, Project-based Assessment, Paid Internship Pathways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1"/>
          <p:cNvSpPr/>
          <p:nvPr/>
        </p:nvSpPr>
        <p:spPr>
          <a:xfrm>
            <a:off x="11145960" y="6588000"/>
            <a:ext cx="1319400" cy="2422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02/11/2026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1"/>
          <p:cNvSpPr/>
          <p:nvPr/>
        </p:nvSpPr>
        <p:spPr>
          <a:xfrm>
            <a:off x="4132765" y="857153"/>
            <a:ext cx="3885900" cy="2121900"/>
          </a:xfrm>
          <a:prstGeom prst="roundRect">
            <a:avLst>
              <a:gd fmla="val 2528" name="adj"/>
            </a:avLst>
          </a:prstGeom>
          <a:noFill/>
          <a:ln cap="flat" cmpd="sng" w="19075">
            <a:solidFill>
              <a:srgbClr val="808080"/>
            </a:solidFill>
            <a:prstDash val="solid"/>
            <a:round/>
            <a:headEnd len="sm" w="sm" type="none"/>
            <a:tailEnd len="sm" w="sm" type="none"/>
          </a:ln>
          <a:effectLst>
            <a:outerShdw blurRad="39960" rotWithShape="0" dir="5400000" dist="23040">
              <a:srgbClr val="000000">
                <a:alpha val="3490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1"/>
          <p:cNvSpPr/>
          <p:nvPr/>
        </p:nvSpPr>
        <p:spPr>
          <a:xfrm>
            <a:off x="4175000" y="1320475"/>
            <a:ext cx="3825300" cy="136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-317520" lvl="0" marL="45720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Char char="•"/>
            </a:pPr>
            <a:r>
              <a:rPr b="0" i="0" lang="en-US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Authentic instruments + model datasets 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20" lvl="0" marL="457200" marR="0" rtl="0" algn="l">
              <a:lnSpc>
                <a:spcPct val="105000"/>
              </a:lnSpc>
              <a:spcBef>
                <a:spcPts val="601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Char char="•"/>
            </a:pPr>
            <a:r>
              <a:rPr b="0" i="0" lang="en-US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Live visualization via CHORDS + Grafana dashboards.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20" lvl="0" marL="457200" marR="0" rtl="0" algn="l">
              <a:lnSpc>
                <a:spcPct val="105000"/>
              </a:lnSpc>
              <a:spcBef>
                <a:spcPts val="601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Char char="•"/>
            </a:pPr>
            <a:r>
              <a:rPr b="0" i="0" lang="en-US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Python/Jupyter templates for metadata and quality checks.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05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1"/>
          <p:cNvSpPr/>
          <p:nvPr/>
        </p:nvSpPr>
        <p:spPr>
          <a:xfrm>
            <a:off x="8202250" y="1238047"/>
            <a:ext cx="3885900" cy="87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>
                <a:solidFill>
                  <a:schemeClr val="dk1"/>
                </a:solidFill>
              </a:rPr>
              <a:t>Build j</a:t>
            </a:r>
            <a:r>
              <a:rPr lang="en-US" sz="1300">
                <a:solidFill>
                  <a:schemeClr val="dk1"/>
                </a:solidFill>
              </a:rPr>
              <a:t>ob-ready skill: students learn to clean data, check quality, analyze, visualize, and communicate results using reproducible workflows and documentation.</a:t>
            </a:r>
            <a:endParaRPr i="0" sz="1500" u="none" cap="none" strike="noStrike">
              <a:solidFill>
                <a:srgbClr val="000000"/>
              </a:solidFill>
            </a:endParaRPr>
          </a:p>
        </p:txBody>
      </p:sp>
      <p:sp>
        <p:nvSpPr>
          <p:cNvPr id="310" name="Google Shape;310;p1"/>
          <p:cNvSpPr/>
          <p:nvPr/>
        </p:nvSpPr>
        <p:spPr>
          <a:xfrm>
            <a:off x="63360" y="3075840"/>
            <a:ext cx="3885840" cy="3459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9A44"/>
                </a:solidFill>
                <a:latin typeface="Arial"/>
                <a:ea typeface="Arial"/>
                <a:cs typeface="Arial"/>
                <a:sym typeface="Arial"/>
              </a:rPr>
              <a:t>Concept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1"/>
          <p:cNvSpPr/>
          <p:nvPr/>
        </p:nvSpPr>
        <p:spPr>
          <a:xfrm>
            <a:off x="132435" y="854480"/>
            <a:ext cx="3885900" cy="34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9A44"/>
                </a:solidFill>
                <a:latin typeface="Arial"/>
                <a:ea typeface="Arial"/>
                <a:cs typeface="Arial"/>
                <a:sym typeface="Arial"/>
              </a:rPr>
              <a:t>Need/Problem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1"/>
          <p:cNvSpPr/>
          <p:nvPr/>
        </p:nvSpPr>
        <p:spPr>
          <a:xfrm>
            <a:off x="4132778" y="854490"/>
            <a:ext cx="3885900" cy="34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9A44"/>
                </a:solidFill>
                <a:latin typeface="Arial"/>
                <a:ea typeface="Arial"/>
                <a:cs typeface="Arial"/>
                <a:sym typeface="Arial"/>
              </a:rPr>
              <a:t>Apparatus/Facility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1"/>
          <p:cNvSpPr/>
          <p:nvPr/>
        </p:nvSpPr>
        <p:spPr>
          <a:xfrm>
            <a:off x="8133120" y="854280"/>
            <a:ext cx="3942360" cy="346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9A44"/>
                </a:solidFill>
                <a:latin typeface="Arial"/>
                <a:ea typeface="Arial"/>
                <a:cs typeface="Arial"/>
                <a:sym typeface="Arial"/>
              </a:rPr>
              <a:t>Objective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1"/>
          <p:cNvSpPr/>
          <p:nvPr/>
        </p:nvSpPr>
        <p:spPr>
          <a:xfrm>
            <a:off x="8172220" y="2384463"/>
            <a:ext cx="39459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9A44"/>
                </a:solidFill>
                <a:latin typeface="Arial"/>
                <a:ea typeface="Arial"/>
                <a:cs typeface="Arial"/>
                <a:sym typeface="Arial"/>
              </a:rPr>
              <a:t>Advancement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1"/>
          <p:cNvSpPr/>
          <p:nvPr/>
        </p:nvSpPr>
        <p:spPr>
          <a:xfrm>
            <a:off x="8020620" y="4288140"/>
            <a:ext cx="39456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9A44"/>
                </a:solidFill>
                <a:latin typeface="Arial"/>
                <a:ea typeface="Arial"/>
                <a:cs typeface="Arial"/>
                <a:sym typeface="Arial"/>
              </a:rPr>
              <a:t>End Users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6" name="Google Shape;31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34783" y="3117025"/>
            <a:ext cx="3885839" cy="3236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89920" y="4683695"/>
            <a:ext cx="928800" cy="1041121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1"/>
          <p:cNvSpPr/>
          <p:nvPr/>
        </p:nvSpPr>
        <p:spPr>
          <a:xfrm>
            <a:off x="8132820" y="2688475"/>
            <a:ext cx="3885900" cy="136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Full data workflow:</a:t>
            </a:r>
            <a:r>
              <a:rPr b="0" i="0" lang="en-US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300">
                <a:solidFill>
                  <a:schemeClr val="dk1"/>
                </a:solidFill>
              </a:rPr>
              <a:t>S</a:t>
            </a:r>
            <a:r>
              <a:rPr b="0" i="0" lang="en-US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tudents demonstrate the full data lifecycle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Project-based assessment: </a:t>
            </a:r>
            <a:r>
              <a:rPr i="0" lang="en-US" sz="1300" u="none" cap="none" strike="noStrike">
                <a:solidFill>
                  <a:schemeClr val="dk1"/>
                </a:solidFill>
              </a:rPr>
              <a:t>Students </a:t>
            </a:r>
            <a:r>
              <a:rPr lang="en-US" sz="1300">
                <a:solidFill>
                  <a:schemeClr val="dk1"/>
                </a:solidFill>
              </a:rPr>
              <a:t>assessed through faculty/industry-proposed research projects that uses real datasets, and strong mini-projects may continue into paid research or internships.</a:t>
            </a:r>
            <a:endParaRPr i="0" sz="1300" u="none" cap="none" strike="noStrike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2013-02-13T15:39:40Z</dcterms:created>
  <dc:creator>Jess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HiddenSlides">
    <vt:r8>0.0</vt:r8>
  </property>
  <property fmtid="{D5CDD505-2E9C-101B-9397-08002B2CF9AE}" pid="3" name="HyperlinksChanged">
    <vt:bool>false</vt:bool>
  </property>
  <property fmtid="{D5CDD505-2E9C-101B-9397-08002B2CF9AE}" pid="4" name="LinksUpToDate">
    <vt:bool>false</vt:bool>
  </property>
  <property fmtid="{D5CDD505-2E9C-101B-9397-08002B2CF9AE}" pid="5" name="MMClips">
    <vt:r8>0.0</vt:r8>
  </property>
  <property fmtid="{D5CDD505-2E9C-101B-9397-08002B2CF9AE}" pid="6" name="Notes">
    <vt:i4>1</vt:i4>
  </property>
  <property fmtid="{D5CDD505-2E9C-101B-9397-08002B2CF9AE}" pid="7" name="PresentationFormat">
    <vt:lpwstr>Custom</vt:lpwstr>
  </property>
  <property fmtid="{D5CDD505-2E9C-101B-9397-08002B2CF9AE}" pid="8" name="ScaleCrop">
    <vt:bool>false</vt:bool>
  </property>
  <property fmtid="{D5CDD505-2E9C-101B-9397-08002B2CF9AE}" pid="9" name="ShareDoc">
    <vt:bool>false</vt:bool>
  </property>
  <property fmtid="{D5CDD505-2E9C-101B-9397-08002B2CF9AE}" pid="10" name="Slides">
    <vt:i4>1</vt:i4>
  </property>
</Properties>
</file>