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333" autoAdjust="0"/>
  </p:normalViewPr>
  <p:slideViewPr>
    <p:cSldViewPr snapToGrid="0">
      <p:cViewPr varScale="1">
        <p:scale>
          <a:sx n="70" d="100"/>
          <a:sy n="70" d="100"/>
        </p:scale>
        <p:origin x="28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D1AD7-B776-432D-AB93-140DE8EC36BA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39494-00A4-4C19-A15D-B342F2A14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19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For the 12/18/2024 NSI Networking Event:</a:t>
            </a:r>
            <a:endParaRPr lang="en-US" dirty="0"/>
          </a:p>
          <a:p>
            <a:r>
              <a:rPr lang="en-US" dirty="0"/>
              <a:t>1) Please use this template if you choose to use a slide to present your project.</a:t>
            </a:r>
          </a:p>
          <a:p>
            <a:r>
              <a:rPr lang="en-US" dirty="0"/>
              <a:t>2) Space is available in the middle of this slide in case you would like to include figures/images.</a:t>
            </a:r>
            <a:endParaRPr lang="en-US" b="1" dirty="0"/>
          </a:p>
          <a:p>
            <a:r>
              <a:rPr lang="en-US" b="0" dirty="0"/>
              <a:t>3) Since the amount of time available for each project is small (2-3 minutes), please keep a presentation for any single project to 1 slide.</a:t>
            </a:r>
          </a:p>
          <a:p>
            <a:r>
              <a:rPr lang="en-US" b="0" dirty="0"/>
              <a:t>4) Please direct questions to Gabriela Tovia (veronica.toviah@und.edu) or Mark Askelson (mark.askelson@und.edu).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0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8D62-DB27-F3E3-0533-8295243DE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A15960-1276-FE1E-8E7D-7C6D09AE04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87EA6-3AFA-001C-7D6C-EC00DD34D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CC47-15D7-4ADD-81A5-0965E2CED7E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0959D-E7B1-A7AB-EB0F-434CD6DB5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9CA81-22A3-F1FE-7284-7182DED43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93B71-4FCF-476C-A5FD-EA61171BF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25D02-B037-736F-4B9E-D9EF64471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E458FF-D481-098C-E8AA-4A7B71851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5D8BE-4C80-6D4A-F850-3AD1E8AD2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CC47-15D7-4ADD-81A5-0965E2CED7E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4CAB4-9328-9AAE-0FC8-89B087EF0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E279A-9D0A-E35C-F644-22AAB8E4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93B71-4FCF-476C-A5FD-EA61171BF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5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CB26BD-2176-1C5E-1299-1CEE358CDC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22794A-88AB-974D-2656-B554CEBB6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A0CB3-9A4A-1EA4-728D-464776B54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CC47-15D7-4ADD-81A5-0965E2CED7E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BDD2B-5D33-FC8B-97A1-84CAFADA8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1C863-88DB-B8D1-15F9-93A0F3AE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93B71-4FCF-476C-A5FD-EA61171BF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72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een Rectangle">
            <a:extLst>
              <a:ext uri="{FF2B5EF4-FFF2-40B4-BE49-F238E27FC236}">
                <a16:creationId xmlns:a16="http://schemas.microsoft.com/office/drawing/2014/main" id="{F432ADF4-E01C-9231-16BC-85158A3D3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0" cy="105156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noFill/>
            </a:endParaRPr>
          </a:p>
        </p:txBody>
      </p:sp>
      <p:pic>
        <p:nvPicPr>
          <p:cNvPr id="4" name="UND Logo">
            <a:extLst>
              <a:ext uri="{FF2B5EF4-FFF2-40B4-BE49-F238E27FC236}">
                <a16:creationId xmlns:a16="http://schemas.microsoft.com/office/drawing/2014/main" id="{750356B6-E3D8-8C75-49D6-A5409F425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7288" y="273053"/>
            <a:ext cx="1279993" cy="548640"/>
          </a:xfrm>
          <a:prstGeom prst="rect">
            <a:avLst/>
          </a:prstGeom>
        </p:spPr>
      </p:pic>
      <p:sp>
        <p:nvSpPr>
          <p:cNvPr id="2" name="Chart Placeholder">
            <a:extLst>
              <a:ext uri="{FF2B5EF4-FFF2-40B4-BE49-F238E27FC236}">
                <a16:creationId xmlns:a16="http://schemas.microsoft.com/office/drawing/2014/main" id="{4353BAB7-D494-D80E-8307-6F9151FD253D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229364" y="1276350"/>
            <a:ext cx="11714225" cy="5353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graph</a:t>
            </a:r>
          </a:p>
        </p:txBody>
      </p:sp>
      <p:sp>
        <p:nvSpPr>
          <p:cNvPr id="13" name="Slide Title">
            <a:extLst>
              <a:ext uri="{FF2B5EF4-FFF2-40B4-BE49-F238E27FC236}">
                <a16:creationId xmlns:a16="http://schemas.microsoft.com/office/drawing/2014/main" id="{2E5602C9-BB93-19CD-39C8-4646E9E42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934" y="230129"/>
            <a:ext cx="9599156" cy="594073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defRPr sz="35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1128167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8352">
          <p15:clr>
            <a:srgbClr val="FBAE40"/>
          </p15:clr>
        </p15:guide>
        <p15:guide id="3" orient="horz" pos="1584">
          <p15:clr>
            <a:srgbClr val="FBAE40"/>
          </p15:clr>
        </p15:guide>
        <p15:guide id="4" pos="289">
          <p15:clr>
            <a:srgbClr val="FBAE40"/>
          </p15:clr>
        </p15:guide>
        <p15:guide id="5" pos="1504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998BF-9BF3-EF69-968E-E3514B61A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A7268-9D06-E0D8-0F8D-DCFF91516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C3984-F349-8923-E1BC-EC25107BA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CC47-15D7-4ADD-81A5-0965E2CED7E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9E713-964C-0B4A-1146-6CB98E9EB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B838A-CA71-F5DC-47E0-3FBD7CAB5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93B71-4FCF-476C-A5FD-EA61171BF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1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EBB40-C586-29CD-1C8F-D7CB2DE82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52379-5C8D-C6BC-5B98-7F33D3D2B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6F148-D45C-6CF2-BE11-E23DAD22A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CC47-15D7-4ADD-81A5-0965E2CED7E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0E7FA-34B4-2DD6-685B-227E7F97F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5F678-012E-A32B-EB97-91741370E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93B71-4FCF-476C-A5FD-EA61171BF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1C58C-CD03-F966-8C16-30FCA14B6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598D7-BC7B-4991-C0B5-0237D54C8D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2ACD1-328C-5384-3E90-D8AF88306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0A5EF-24FE-C6DD-2864-E91F20140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CC47-15D7-4ADD-81A5-0965E2CED7E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E4D2C-91B0-6DF2-D273-075FBFA83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70A03-07E8-7D80-403F-BFD27506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93B71-4FCF-476C-A5FD-EA61171BF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6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3BB6B-323B-3141-C644-594520DF0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AB53D-63D8-2A78-F2CA-EDE0FB34E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731BB-05D3-1B2D-FD13-338493F18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837419-A4CB-6C11-B638-D9B252B60A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9E3648-5803-82C7-7165-A49916086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53FD15-30D0-5C0E-AE5B-82285B69E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CC47-15D7-4ADD-81A5-0965E2CED7E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9A34CA-FA14-3BE8-EC57-04AB8E427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C1BB36-C75B-660B-41E6-AE65BB988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93B71-4FCF-476C-A5FD-EA61171BF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9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FBF63-6C34-4927-C0BD-0858481F1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7095E9-7222-3B31-4ABA-1A9BDE440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CC47-15D7-4ADD-81A5-0965E2CED7E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2F1CDA-5FF5-BD2C-C759-5B5795099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656447-67BB-32B8-1133-CA004D955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93B71-4FCF-476C-A5FD-EA61171BF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7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60A20C-8C20-6EDC-134B-1A8565AC3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CC47-15D7-4ADD-81A5-0965E2CED7E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1B19C3-0BA0-62D6-291D-5DA4BAD78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9C0CE-7641-027C-0B7A-357EE5647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93B71-4FCF-476C-A5FD-EA61171BF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69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FE768-E039-B6A6-2F0E-A909D423A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2ABF5-8A73-FA98-4AAD-FBCB627F3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D0A4BD-8C5D-7DB4-3365-1096FA348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14795-BC5B-0A8B-8B03-F1EE316DB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CC47-15D7-4ADD-81A5-0965E2CED7E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5D0CD2-8AEC-58EA-0F5D-09682A0C1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045FA-D65C-5BFA-D19A-D531D508D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93B71-4FCF-476C-A5FD-EA61171BF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9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48044-1F2E-0676-F7AF-18A07F2D6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3E6296-5AEB-78AA-43DD-52A6B29932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05E35-7365-F741-B703-CF1FDB0E6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DDD44-A3B6-FB64-3E03-018DA3226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CC47-15D7-4ADD-81A5-0965E2CED7E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89E25-3C72-1396-3F51-E128A9AEE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6F147-A9C1-EFB7-82F6-9C107BD2B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93B71-4FCF-476C-A5FD-EA61171BF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1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80C64B-7B86-D49F-E580-B59B2165B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40842-340C-43EA-59AA-DCA713552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AF3FB-8092-C229-3404-2D24F55AA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49CC47-15D7-4ADD-81A5-0965E2CED7E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81778-51C3-CC12-BD9D-6DECBA977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2636B-1141-4140-9E94-19D8E1876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893B71-4FCF-476C-A5FD-EA61171BF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6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Title">
            <a:extLst>
              <a:ext uri="{FF2B5EF4-FFF2-40B4-BE49-F238E27FC236}">
                <a16:creationId xmlns:a16="http://schemas.microsoft.com/office/drawing/2014/main" id="{6C986B8F-0527-3DB4-B16F-9E8572BF6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35" y="237786"/>
            <a:ext cx="9959694" cy="59080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Cape Experiment 2019 (CapeEx19)  / CAPE 2015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B0AA9F9A-E23C-DDDC-6915-55CE0E2A7E1B}"/>
              </a:ext>
            </a:extLst>
          </p:cNvPr>
          <p:cNvSpPr/>
          <p:nvPr/>
        </p:nvSpPr>
        <p:spPr>
          <a:xfrm>
            <a:off x="121346" y="1654629"/>
            <a:ext cx="4255009" cy="2238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Naval Research Laboratory (NRL)</a:t>
            </a:r>
          </a:p>
          <a:p>
            <a:pPr lvl="1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Jerome Schmidt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University of North Dakota (UND)</a:t>
            </a:r>
          </a:p>
          <a:p>
            <a:pPr lvl="1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Weather Modification International</a:t>
            </a:r>
          </a:p>
          <a:p>
            <a:pPr lvl="2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Pat Sweeney</a:t>
            </a:r>
          </a:p>
          <a:p>
            <a:pPr lvl="1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University of Alabama Huntsville</a:t>
            </a:r>
          </a:p>
          <a:p>
            <a:pPr lvl="2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Hugh Christian</a:t>
            </a:r>
          </a:p>
          <a:p>
            <a:pPr lvl="2" indent="-18288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5B99345F-8B57-0F2D-3540-CC5FA6FF1BEA}"/>
              </a:ext>
            </a:extLst>
          </p:cNvPr>
          <p:cNvSpPr/>
          <p:nvPr/>
        </p:nvSpPr>
        <p:spPr>
          <a:xfrm>
            <a:off x="7847728" y="1654630"/>
            <a:ext cx="4255009" cy="22471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The Navy’s interests is 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evaluating the CPR-HD Radar.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development and validation of cirrus cloud model.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The scientific interests is 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observations of cloud and electric fields for new discovery.</a:t>
            </a:r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E5D98425-6060-046D-4671-2739FE5FDFB2}"/>
              </a:ext>
            </a:extLst>
          </p:cNvPr>
          <p:cNvSpPr/>
          <p:nvPr/>
        </p:nvSpPr>
        <p:spPr>
          <a:xfrm>
            <a:off x="121636" y="4655636"/>
            <a:ext cx="4254720" cy="21565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Naval Surface Warfare Center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Dhlgren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Division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Mark Anderson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Joshua Hoover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7 Funded Projects, plus Extensions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$1,519,745.10 Total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$974,135.10 UND</a:t>
            </a:r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A921F0B4-A215-51DB-AC21-B349309BCE62}"/>
              </a:ext>
            </a:extLst>
          </p:cNvPr>
          <p:cNvSpPr/>
          <p:nvPr/>
        </p:nvSpPr>
        <p:spPr>
          <a:xfrm>
            <a:off x="7815069" y="4655644"/>
            <a:ext cx="4255009" cy="21565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Many students involved with the field projects and research activities.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3 Students Master Thesis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3 UND First Author Papers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1 Published, 1 Accepted, 1 Under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1 Follow on UND Funded Proposal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36EF79-75EA-4DFB-BE2E-EE5B9380C7D7}"/>
              </a:ext>
            </a:extLst>
          </p:cNvPr>
          <p:cNvSpPr/>
          <p:nvPr/>
        </p:nvSpPr>
        <p:spPr>
          <a:xfrm>
            <a:off x="121346" y="1069854"/>
            <a:ext cx="42550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13596F-D142-4E31-8325-078359949B44}"/>
              </a:ext>
            </a:extLst>
          </p:cNvPr>
          <p:cNvSpPr/>
          <p:nvPr/>
        </p:nvSpPr>
        <p:spPr>
          <a:xfrm>
            <a:off x="143115" y="4041656"/>
            <a:ext cx="42550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5EEA8A-EC58-42A9-A6AE-27A3DBFA11BA}"/>
              </a:ext>
            </a:extLst>
          </p:cNvPr>
          <p:cNvSpPr/>
          <p:nvPr/>
        </p:nvSpPr>
        <p:spPr>
          <a:xfrm>
            <a:off x="7822691" y="4070861"/>
            <a:ext cx="42550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BFBB35-4DE2-46DC-83C2-A46EA8620719}"/>
              </a:ext>
            </a:extLst>
          </p:cNvPr>
          <p:cNvSpPr/>
          <p:nvPr/>
        </p:nvSpPr>
        <p:spPr>
          <a:xfrm>
            <a:off x="7826501" y="1057151"/>
            <a:ext cx="42550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27C00E-E510-4E35-9096-614912CBF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73" y="1090811"/>
            <a:ext cx="2614917" cy="34889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441910-C188-40BC-8BFA-B0C269558D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1" t="6510" r="50549" b="3983"/>
          <a:stretch/>
        </p:blipFill>
        <p:spPr>
          <a:xfrm>
            <a:off x="4512131" y="4636605"/>
            <a:ext cx="3140528" cy="216293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A38782B-F1A2-45EB-B3BD-A3DE7F3B4C81}"/>
              </a:ext>
            </a:extLst>
          </p:cNvPr>
          <p:cNvSpPr/>
          <p:nvPr/>
        </p:nvSpPr>
        <p:spPr>
          <a:xfrm>
            <a:off x="4398123" y="4645101"/>
            <a:ext cx="337133" cy="394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46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235</Words>
  <Application>Microsoft Office PowerPoint</Application>
  <PresentationFormat>Widescreen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Cape Experiment 2019 (CapeEx19)  / CAPE 2015</vt:lpstr>
    </vt:vector>
  </TitlesOfParts>
  <Company>University of North Dakota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Cape Experiment 2019 / 2015</dc:title>
  <dc:creator>Toviah, Gabriela</dc:creator>
  <cp:lastModifiedBy>Delene, David</cp:lastModifiedBy>
  <cp:revision>17</cp:revision>
  <dcterms:created xsi:type="dcterms:W3CDTF">2024-11-26T20:55:01Z</dcterms:created>
  <dcterms:modified xsi:type="dcterms:W3CDTF">2024-12-16T17:52:18Z</dcterms:modified>
</cp:coreProperties>
</file>