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26.xml.rels" ContentType="application/vnd.openxmlformats-package.relationships+xml"/>
  <Override PartName="/ppt/slideMasters/_rels/slideMaster1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27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29.xml.rels" ContentType="application/vnd.openxmlformats-package.relationships+xml"/>
  <Override PartName="/ppt/slideMasters/_rels/slideMaster31.xml.rels" ContentType="application/vnd.openxmlformats-package.relationships+xml"/>
  <Override PartName="/ppt/slideMasters/_rels/slideMaster28.xml.rels" ContentType="application/vnd.openxmlformats-package.relationships+xml"/>
  <Override PartName="/ppt/slideMasters/_rels/slideMaster30.xml.rels" ContentType="application/vnd.openxmlformats-package.relationships+xml"/>
  <Override PartName="/ppt/slideMasters/_rels/slideMaster32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33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23.xml.rels" ContentType="application/vnd.openxmlformats-package.relationships+xml"/>
  <Override PartName="/ppt/slideMasters/_rels/slideMaster24.xml.rels" ContentType="application/vnd.openxmlformats-package.relationships+xml"/>
  <Override PartName="/ppt/slideMasters/_rels/slideMaster2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3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3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36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2.xml.rels" ContentType="application/vnd.openxmlformats-package.relationships+xml"/>
  <Override PartName="/ppt/slideMasters/slideMaster25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presProps.xml" ContentType="application/vnd.openxmlformats-officedocument.presentationml.presProps+xml"/>
  <Override PartName="/ppt/theme/theme29.xml" ContentType="application/vnd.openxmlformats-officedocument.theme+xml"/>
  <Override PartName="/ppt/theme/theme28.xml" ContentType="application/vnd.openxmlformats-officedocument.theme+xml"/>
  <Override PartName="/ppt/theme/theme27.xml" ContentType="application/vnd.openxmlformats-officedocument.theme+xml"/>
  <Override PartName="/ppt/theme/theme26.xml" ContentType="application/vnd.openxmlformats-officedocument.theme+xml"/>
  <Override PartName="/ppt/theme/theme25.xml" ContentType="application/vnd.openxmlformats-officedocument.theme+xml"/>
  <Override PartName="/ppt/theme/theme24.xml" ContentType="application/vnd.openxmlformats-officedocument.theme+xml"/>
  <Override PartName="/ppt/theme/theme23.xml" ContentType="application/vnd.openxmlformats-officedocument.theme+xml"/>
  <Override PartName="/ppt/theme/theme4.xml" ContentType="application/vnd.openxmlformats-officedocument.theme+xml"/>
  <Override PartName="/ppt/theme/theme31.xml" ContentType="application/vnd.openxmlformats-officedocument.theme+xml"/>
  <Override PartName="/ppt/theme/theme5.xml" ContentType="application/vnd.openxmlformats-officedocument.theme+xml"/>
  <Override PartName="/ppt/theme/theme32.xml" ContentType="application/vnd.openxmlformats-officedocument.theme+xml"/>
  <Override PartName="/ppt/theme/theme6.xml" ContentType="application/vnd.openxmlformats-officedocument.theme+xml"/>
  <Override PartName="/ppt/theme/theme33.xml" ContentType="application/vnd.openxmlformats-officedocument.theme+xml"/>
  <Override PartName="/ppt/theme/theme8.xml" ContentType="application/vnd.openxmlformats-officedocument.theme+xml"/>
  <Override PartName="/ppt/theme/theme35.xml" ContentType="application/vnd.openxmlformats-officedocument.theme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36.xml" ContentType="application/vnd.openxmlformats-officedocument.theme+xml"/>
  <Override PartName="/ppt/theme/theme2.xml" ContentType="application/vnd.openxmlformats-officedocument.theme+xml"/>
  <Override PartName="/ppt/theme/theme7.xml" ContentType="application/vnd.openxmlformats-officedocument.theme+xml"/>
  <Override PartName="/ppt/theme/theme34.xml" ContentType="application/vnd.openxmlformats-officedocument.theme+xml"/>
  <Override PartName="/ppt/theme/theme13.xml" ContentType="application/vnd.openxmlformats-officedocument.theme+xml"/>
  <Override PartName="/ppt/theme/theme30.xml" ContentType="application/vnd.openxmlformats-officedocument.theme+xml"/>
  <Override PartName="/ppt/theme/theme3.xml" ContentType="application/vnd.openxmlformats-officedocument.theme+xml"/>
  <Override PartName="/ppt/theme/theme12.xml" ContentType="application/vnd.openxmlformats-officedocument.theme+xml"/>
  <Override PartName="/ppt/theme/theme11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20.xml" ContentType="application/vnd.openxmlformats-officedocument.theme+xml"/>
  <Override PartName="/ppt/theme/theme19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0.png" ContentType="image/png"/>
  <Override PartName="/ppt/media/image7.png" ContentType="image/png"/>
  <Override PartName="/ppt/media/image11.png" ContentType="image/png"/>
  <Override PartName="/ppt/media/image8.png" ContentType="image/png"/>
  <Override PartName="/ppt/media/media9.mp4" ContentType="video/mp4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3" r:id="rId5"/>
    <p:sldMasterId id="2147483654" r:id="rId6"/>
    <p:sldMasterId id="2147483655" r:id="rId7"/>
    <p:sldMasterId id="2147483656" r:id="rId8"/>
    <p:sldMasterId id="2147483657" r:id="rId9"/>
    <p:sldMasterId id="2147483658" r:id="rId10"/>
    <p:sldMasterId id="2147483659" r:id="rId11"/>
    <p:sldMasterId id="2147483660" r:id="rId12"/>
    <p:sldMasterId id="2147483661" r:id="rId13"/>
    <p:sldMasterId id="2147483662" r:id="rId14"/>
    <p:sldMasterId id="2147483663" r:id="rId15"/>
    <p:sldMasterId id="2147483664" r:id="rId16"/>
    <p:sldMasterId id="2147483665" r:id="rId17"/>
    <p:sldMasterId id="2147483666" r:id="rId18"/>
    <p:sldMasterId id="2147483667" r:id="rId19"/>
    <p:sldMasterId id="2147483668" r:id="rId20"/>
    <p:sldMasterId id="2147483669" r:id="rId21"/>
    <p:sldMasterId id="2147483670" r:id="rId22"/>
    <p:sldMasterId id="2147483671" r:id="rId23"/>
    <p:sldMasterId id="2147483672" r:id="rId24"/>
    <p:sldMasterId id="2147483673" r:id="rId25"/>
    <p:sldMasterId id="2147483674" r:id="rId26"/>
    <p:sldMasterId id="2147483675" r:id="rId27"/>
    <p:sldMasterId id="2147483676" r:id="rId28"/>
    <p:sldMasterId id="2147483677" r:id="rId29"/>
    <p:sldMasterId id="2147483678" r:id="rId30"/>
    <p:sldMasterId id="2147483679" r:id="rId31"/>
    <p:sldMasterId id="2147483680" r:id="rId32"/>
    <p:sldMasterId id="2147483681" r:id="rId33"/>
    <p:sldMasterId id="2147483682" r:id="rId34"/>
    <p:sldMasterId id="2147483683" r:id="rId35"/>
    <p:sldMasterId id="2147483684" r:id="rId36"/>
    <p:sldMasterId id="2147483685" r:id="rId37"/>
  </p:sldMasterIdLst>
  <p:sldIdLst>
    <p:sldId id="256" r:id="rId38"/>
  </p:sldIdLst>
  <p:sldSz cx="12188825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slideMaster" Target="slideMasters/slideMaster20.xml"/><Relationship Id="rId22" Type="http://schemas.openxmlformats.org/officeDocument/2006/relationships/slideMaster" Target="slideMasters/slideMaster21.xml"/><Relationship Id="rId23" Type="http://schemas.openxmlformats.org/officeDocument/2006/relationships/slideMaster" Target="slideMasters/slideMaster22.xml"/><Relationship Id="rId24" Type="http://schemas.openxmlformats.org/officeDocument/2006/relationships/slideMaster" Target="slideMasters/slideMaster23.xml"/><Relationship Id="rId25" Type="http://schemas.openxmlformats.org/officeDocument/2006/relationships/slideMaster" Target="slideMasters/slideMaster24.xml"/><Relationship Id="rId26" Type="http://schemas.openxmlformats.org/officeDocument/2006/relationships/slideMaster" Target="slideMasters/slideMaster25.xml"/><Relationship Id="rId27" Type="http://schemas.openxmlformats.org/officeDocument/2006/relationships/slideMaster" Target="slideMasters/slideMaster26.xml"/><Relationship Id="rId28" Type="http://schemas.openxmlformats.org/officeDocument/2006/relationships/slideMaster" Target="slideMasters/slideMaster27.xml"/><Relationship Id="rId29" Type="http://schemas.openxmlformats.org/officeDocument/2006/relationships/slideMaster" Target="slideMasters/slideMaster28.xml"/><Relationship Id="rId30" Type="http://schemas.openxmlformats.org/officeDocument/2006/relationships/slideMaster" Target="slideMasters/slideMaster29.xml"/><Relationship Id="rId31" Type="http://schemas.openxmlformats.org/officeDocument/2006/relationships/slideMaster" Target="slideMasters/slideMaster30.xml"/><Relationship Id="rId32" Type="http://schemas.openxmlformats.org/officeDocument/2006/relationships/slideMaster" Target="slideMasters/slideMaster31.xml"/><Relationship Id="rId33" Type="http://schemas.openxmlformats.org/officeDocument/2006/relationships/slideMaster" Target="slideMasters/slideMaster32.xml"/><Relationship Id="rId34" Type="http://schemas.openxmlformats.org/officeDocument/2006/relationships/slideMaster" Target="slideMasters/slideMaster33.xml"/><Relationship Id="rId35" Type="http://schemas.openxmlformats.org/officeDocument/2006/relationships/slideMaster" Target="slideMasters/slideMaster34.xml"/><Relationship Id="rId36" Type="http://schemas.openxmlformats.org/officeDocument/2006/relationships/slideMaster" Target="slideMasters/slideMaster35.xml"/><Relationship Id="rId37" Type="http://schemas.openxmlformats.org/officeDocument/2006/relationships/slideMaster" Target="slideMasters/slideMaster36.xml"/><Relationship Id="rId38" Type="http://schemas.openxmlformats.org/officeDocument/2006/relationships/slide" Target="slides/slide1.xml"/><Relationship Id="rId3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Master1-Title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0760" cy="238752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0760" cy="165564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Master1-Layout1-title-Title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0760" cy="238752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0760" cy="165564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0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21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2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Masters/_rels/slideMaster23.xml.rels><?xml version="1.0" encoding="UTF-8"?>
<Relationships xmlns="http://schemas.openxmlformats.org/package/2006/relationships"><Relationship Id="rId1" Type="http://schemas.openxmlformats.org/officeDocument/2006/relationships/theme" Target="../theme/theme23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Masters/_rels/slideMaster24.xml.rels><?xml version="1.0" encoding="UTF-8"?>
<Relationships xmlns="http://schemas.openxmlformats.org/package/2006/relationships"><Relationship Id="rId1" Type="http://schemas.openxmlformats.org/officeDocument/2006/relationships/theme" Target="../theme/theme24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Masters/_rels/slideMaster25.xml.rels><?xml version="1.0" encoding="UTF-8"?>
<Relationships xmlns="http://schemas.openxmlformats.org/package/2006/relationships"><Relationship Id="rId1" Type="http://schemas.openxmlformats.org/officeDocument/2006/relationships/theme" Target="../theme/theme25.xml"/>
</Relationships>
</file>

<file path=ppt/slideMasters/_rels/slideMaster26.xml.rels><?xml version="1.0" encoding="UTF-8"?>
<Relationships xmlns="http://schemas.openxmlformats.org/package/2006/relationships"><Relationship Id="rId1" Type="http://schemas.openxmlformats.org/officeDocument/2006/relationships/theme" Target="../theme/theme26.xml"/>
</Relationships>
</file>

<file path=ppt/slideMasters/_rels/slideMaster27.xml.rels><?xml version="1.0" encoding="UTF-8"?>
<Relationships xmlns="http://schemas.openxmlformats.org/package/2006/relationships"><Relationship Id="rId1" Type="http://schemas.openxmlformats.org/officeDocument/2006/relationships/theme" Target="../theme/theme27.xml"/>
</Relationships>
</file>

<file path=ppt/slideMasters/_rels/slideMaster28.xml.rels><?xml version="1.0" encoding="UTF-8"?>
<Relationships xmlns="http://schemas.openxmlformats.org/package/2006/relationships"><Relationship Id="rId1" Type="http://schemas.openxmlformats.org/officeDocument/2006/relationships/theme" Target="../theme/theme28.xml"/>
</Relationships>
</file>

<file path=ppt/slideMasters/_rels/slideMaster29.xml.rels><?xml version="1.0" encoding="UTF-8"?>
<Relationships xmlns="http://schemas.openxmlformats.org/package/2006/relationships"><Relationship Id="rId1" Type="http://schemas.openxmlformats.org/officeDocument/2006/relationships/theme" Target="../theme/theme29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Masters/_rels/slideMaster30.xml.rels><?xml version="1.0" encoding="UTF-8"?>
<Relationships xmlns="http://schemas.openxmlformats.org/package/2006/relationships"><Relationship Id="rId1" Type="http://schemas.openxmlformats.org/officeDocument/2006/relationships/theme" Target="../theme/theme30.xml"/>
</Relationships>
</file>

<file path=ppt/slideMasters/_rels/slideMaster31.xml.rels><?xml version="1.0" encoding="UTF-8"?>
<Relationships xmlns="http://schemas.openxmlformats.org/package/2006/relationships"><Relationship Id="rId1" Type="http://schemas.openxmlformats.org/officeDocument/2006/relationships/theme" Target="../theme/theme31.xml"/>
</Relationships>
</file>

<file path=ppt/slideMasters/_rels/slideMaster32.xml.rels><?xml version="1.0" encoding="UTF-8"?>
<Relationships xmlns="http://schemas.openxmlformats.org/package/2006/relationships"><Relationship Id="rId1" Type="http://schemas.openxmlformats.org/officeDocument/2006/relationships/theme" Target="../theme/theme32.xml"/>
</Relationships>
</file>

<file path=ppt/slideMasters/_rels/slideMaster33.xml.rels><?xml version="1.0" encoding="UTF-8"?>
<Relationships xmlns="http://schemas.openxmlformats.org/package/2006/relationships"><Relationship Id="rId1" Type="http://schemas.openxmlformats.org/officeDocument/2006/relationships/theme" Target="../theme/theme33.xml"/>
</Relationships>
</file>

<file path=ppt/slideMasters/_rels/slideMaster34.xml.rels><?xml version="1.0" encoding="UTF-8"?>
<Relationships xmlns="http://schemas.openxmlformats.org/package/2006/relationships"><Relationship Id="rId1" Type="http://schemas.openxmlformats.org/officeDocument/2006/relationships/theme" Target="../theme/theme34.xml"/>
</Relationships>
</file>

<file path=ppt/slideMasters/_rels/slideMaster35.xml.rels><?xml version="1.0" encoding="UTF-8"?>
<Relationships xmlns="http://schemas.openxmlformats.org/package/2006/relationships"><Relationship Id="rId1" Type="http://schemas.openxmlformats.org/officeDocument/2006/relationships/theme" Target="../theme/theme35.xml"/>
</Relationships>
</file>

<file path=ppt/slideMasters/_rels/slideMaster36.xml.rels><?xml version="1.0" encoding="UTF-8"?>
<Relationships xmlns="http://schemas.openxmlformats.org/package/2006/relationships"><Relationship Id="rId1" Type="http://schemas.openxmlformats.org/officeDocument/2006/relationships/theme" Target="../theme/theme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5" descr=""/>
          <p:cNvPicPr/>
          <p:nvPr/>
        </p:nvPicPr>
        <p:blipFill>
          <a:blip r:embed="rId2"/>
          <a:srcRect l="10905" t="0" r="0" b="0"/>
          <a:stretch/>
        </p:blipFill>
        <p:spPr>
          <a:xfrm>
            <a:off x="0" y="-4320"/>
            <a:ext cx="8089560" cy="761400"/>
          </a:xfrm>
          <a:prstGeom prst="rect">
            <a:avLst/>
          </a:prstGeom>
          <a:ln w="19080">
            <a:noFill/>
          </a:ln>
        </p:spPr>
      </p:pic>
      <p:pic>
        <p:nvPicPr>
          <p:cNvPr id="1" name="Picture 6" descr=""/>
          <p:cNvPicPr/>
          <p:nvPr/>
        </p:nvPicPr>
        <p:blipFill>
          <a:blip r:embed="rId3"/>
          <a:stretch/>
        </p:blipFill>
        <p:spPr>
          <a:xfrm>
            <a:off x="4273920" y="6079680"/>
            <a:ext cx="3639240" cy="625680"/>
          </a:xfrm>
          <a:prstGeom prst="rect">
            <a:avLst/>
          </a:prstGeom>
          <a:ln w="1908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5" descr=""/>
          <p:cNvPicPr/>
          <p:nvPr/>
        </p:nvPicPr>
        <p:blipFill>
          <a:blip r:embed="rId2"/>
          <a:srcRect l="10905" t="0" r="0" b="0"/>
          <a:stretch/>
        </p:blipFill>
        <p:spPr>
          <a:xfrm>
            <a:off x="0" y="-4320"/>
            <a:ext cx="8089560" cy="761400"/>
          </a:xfrm>
          <a:prstGeom prst="rect">
            <a:avLst/>
          </a:prstGeom>
          <a:ln w="19080">
            <a:noFill/>
          </a:ln>
        </p:spPr>
      </p:pic>
      <p:pic>
        <p:nvPicPr>
          <p:cNvPr id="43" name="Picture 6" descr=""/>
          <p:cNvPicPr/>
          <p:nvPr/>
        </p:nvPicPr>
        <p:blipFill>
          <a:blip r:embed="rId3"/>
          <a:stretch/>
        </p:blipFill>
        <p:spPr>
          <a:xfrm>
            <a:off x="4273920" y="6079680"/>
            <a:ext cx="3639240" cy="625680"/>
          </a:xfrm>
          <a:prstGeom prst="rect">
            <a:avLst/>
          </a:prstGeom>
          <a:ln w="19080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0480" cy="16002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title"/>
          </p:nvPr>
        </p:nvSpPr>
        <p:spPr>
          <a:xfrm>
            <a:off x="5181480" y="987480"/>
            <a:ext cx="6170760" cy="4873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0480" cy="3811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5" descr=""/>
          <p:cNvPicPr/>
          <p:nvPr/>
        </p:nvPicPr>
        <p:blipFill>
          <a:blip r:embed="rId2"/>
          <a:srcRect l="10905" t="0" r="0" b="0"/>
          <a:stretch/>
        </p:blipFill>
        <p:spPr>
          <a:xfrm>
            <a:off x="0" y="-4320"/>
            <a:ext cx="8089560" cy="761400"/>
          </a:xfrm>
          <a:prstGeom prst="rect">
            <a:avLst/>
          </a:prstGeom>
          <a:ln w="19080">
            <a:noFill/>
          </a:ln>
        </p:spPr>
      </p:pic>
      <p:pic>
        <p:nvPicPr>
          <p:cNvPr id="48" name="Picture 6" descr=""/>
          <p:cNvPicPr/>
          <p:nvPr/>
        </p:nvPicPr>
        <p:blipFill>
          <a:blip r:embed="rId3"/>
          <a:stretch/>
        </p:blipFill>
        <p:spPr>
          <a:xfrm>
            <a:off x="4273920" y="6079680"/>
            <a:ext cx="3639240" cy="625680"/>
          </a:xfrm>
          <a:prstGeom prst="rect">
            <a:avLst/>
          </a:prstGeom>
          <a:ln w="19080">
            <a:noFill/>
          </a:ln>
        </p:spPr>
      </p:pic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 vert="eaVert">
            <a:normAutofit/>
          </a:bodyPr>
          <a:p>
            <a:pPr marL="432000" indent="-324000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" descr=""/>
          <p:cNvPicPr/>
          <p:nvPr/>
        </p:nvPicPr>
        <p:blipFill>
          <a:blip r:embed="rId2"/>
          <a:srcRect l="10905" t="0" r="0" b="0"/>
          <a:stretch/>
        </p:blipFill>
        <p:spPr>
          <a:xfrm>
            <a:off x="0" y="-4320"/>
            <a:ext cx="8089560" cy="761400"/>
          </a:xfrm>
          <a:prstGeom prst="rect">
            <a:avLst/>
          </a:prstGeom>
          <a:ln w="19080">
            <a:noFill/>
          </a:ln>
        </p:spPr>
      </p:pic>
      <p:pic>
        <p:nvPicPr>
          <p:cNvPr id="52" name="Picture 6" descr=""/>
          <p:cNvPicPr/>
          <p:nvPr/>
        </p:nvPicPr>
        <p:blipFill>
          <a:blip r:embed="rId3"/>
          <a:stretch/>
        </p:blipFill>
        <p:spPr>
          <a:xfrm>
            <a:off x="4273920" y="6079680"/>
            <a:ext cx="3639240" cy="625680"/>
          </a:xfrm>
          <a:prstGeom prst="rect">
            <a:avLst/>
          </a:prstGeom>
          <a:ln w="19080">
            <a:noFill/>
          </a:ln>
        </p:spPr>
      </p:pic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837640" y="272880"/>
            <a:ext cx="2741760" cy="530856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 anchorCtr="1" vert="eaVer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272880"/>
            <a:ext cx="8075520" cy="530856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 vert="eaVert">
            <a:normAutofit/>
          </a:bodyPr>
          <a:p>
            <a:pPr marL="432000" indent="-324000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6" descr=""/>
          <p:cNvPicPr/>
          <p:nvPr/>
        </p:nvPicPr>
        <p:blipFill>
          <a:blip r:embed="rId2"/>
          <a:stretch/>
        </p:blipFill>
        <p:spPr>
          <a:xfrm>
            <a:off x="8670960" y="6177240"/>
            <a:ext cx="3199320" cy="550080"/>
          </a:xfrm>
          <a:prstGeom prst="rect">
            <a:avLst/>
          </a:prstGeom>
          <a:ln w="19080">
            <a:noFill/>
          </a:ln>
        </p:spPr>
      </p:pic>
      <p:pic>
        <p:nvPicPr>
          <p:cNvPr id="56" name="Picture 7" descr=""/>
          <p:cNvPicPr/>
          <p:nvPr/>
        </p:nvPicPr>
        <p:blipFill>
          <a:blip r:embed="rId3"/>
          <a:srcRect l="7616" t="0" r="0" b="0"/>
          <a:stretch/>
        </p:blipFill>
        <p:spPr>
          <a:xfrm>
            <a:off x="0" y="6179040"/>
            <a:ext cx="7394040" cy="671040"/>
          </a:xfrm>
          <a:prstGeom prst="rect">
            <a:avLst/>
          </a:prstGeom>
          <a:ln w="19080">
            <a:noFill/>
          </a:ln>
        </p:spPr>
      </p:pic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6" descr=""/>
          <p:cNvPicPr/>
          <p:nvPr/>
        </p:nvPicPr>
        <p:blipFill>
          <a:blip r:embed="rId2"/>
          <a:stretch/>
        </p:blipFill>
        <p:spPr>
          <a:xfrm>
            <a:off x="8670960" y="6177240"/>
            <a:ext cx="3199320" cy="550080"/>
          </a:xfrm>
          <a:prstGeom prst="rect">
            <a:avLst/>
          </a:prstGeom>
          <a:ln w="19080">
            <a:noFill/>
          </a:ln>
        </p:spPr>
      </p:pic>
      <p:pic>
        <p:nvPicPr>
          <p:cNvPr id="60" name="Picture 7" descr=""/>
          <p:cNvPicPr/>
          <p:nvPr/>
        </p:nvPicPr>
        <p:blipFill>
          <a:blip r:embed="rId3"/>
          <a:srcRect l="7616" t="0" r="0" b="0"/>
          <a:stretch/>
        </p:blipFill>
        <p:spPr>
          <a:xfrm>
            <a:off x="0" y="6179040"/>
            <a:ext cx="7394040" cy="671040"/>
          </a:xfrm>
          <a:prstGeom prst="rect">
            <a:avLst/>
          </a:prstGeom>
          <a:ln w="19080">
            <a:noFill/>
          </a:ln>
        </p:spPr>
      </p:pic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0760" cy="238752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b" anchorCtr="1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en-US" sz="60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6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" descr=""/>
          <p:cNvPicPr/>
          <p:nvPr/>
        </p:nvPicPr>
        <p:blipFill>
          <a:blip r:embed="rId2"/>
          <a:stretch/>
        </p:blipFill>
        <p:spPr>
          <a:xfrm>
            <a:off x="8670960" y="6177240"/>
            <a:ext cx="3199320" cy="550080"/>
          </a:xfrm>
          <a:prstGeom prst="rect">
            <a:avLst/>
          </a:prstGeom>
          <a:ln w="19080">
            <a:noFill/>
          </a:ln>
        </p:spPr>
      </p:pic>
      <p:pic>
        <p:nvPicPr>
          <p:cNvPr id="63" name="Picture 7" descr=""/>
          <p:cNvPicPr/>
          <p:nvPr/>
        </p:nvPicPr>
        <p:blipFill>
          <a:blip r:embed="rId3"/>
          <a:srcRect l="7616" t="0" r="0" b="0"/>
          <a:stretch/>
        </p:blipFill>
        <p:spPr>
          <a:xfrm>
            <a:off x="0" y="6179040"/>
            <a:ext cx="7394040" cy="671040"/>
          </a:xfrm>
          <a:prstGeom prst="rect">
            <a:avLst/>
          </a:prstGeom>
          <a:ln w="19080">
            <a:noFill/>
          </a:ln>
        </p:spPr>
      </p:pic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title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4"/>
              </a:spcBef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" descr=""/>
          <p:cNvPicPr/>
          <p:nvPr/>
        </p:nvPicPr>
        <p:blipFill>
          <a:blip r:embed="rId2"/>
          <a:stretch/>
        </p:blipFill>
        <p:spPr>
          <a:xfrm>
            <a:off x="8670960" y="6177240"/>
            <a:ext cx="3199320" cy="550080"/>
          </a:xfrm>
          <a:prstGeom prst="rect">
            <a:avLst/>
          </a:prstGeom>
          <a:ln w="19080">
            <a:noFill/>
          </a:ln>
        </p:spPr>
      </p:pic>
      <p:pic>
        <p:nvPicPr>
          <p:cNvPr id="67" name="Picture 7" descr=""/>
          <p:cNvPicPr/>
          <p:nvPr/>
        </p:nvPicPr>
        <p:blipFill>
          <a:blip r:embed="rId3"/>
          <a:srcRect l="7616" t="0" r="0" b="0"/>
          <a:stretch/>
        </p:blipFill>
        <p:spPr>
          <a:xfrm>
            <a:off x="0" y="6179040"/>
            <a:ext cx="7394040" cy="671040"/>
          </a:xfrm>
          <a:prstGeom prst="rect">
            <a:avLst/>
          </a:prstGeom>
          <a:ln w="19080">
            <a:noFill/>
          </a:ln>
        </p:spPr>
      </p:pic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2360" cy="285264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60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6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2360" cy="150012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767676"/>
                </a:solidFill>
                <a:latin typeface="Arial"/>
              </a:rPr>
              <a:t>Click to edit Master text styles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6" descr=""/>
          <p:cNvPicPr/>
          <p:nvPr/>
        </p:nvPicPr>
        <p:blipFill>
          <a:blip r:embed="rId2"/>
          <a:stretch/>
        </p:blipFill>
        <p:spPr>
          <a:xfrm>
            <a:off x="8670960" y="6177240"/>
            <a:ext cx="3199320" cy="550080"/>
          </a:xfrm>
          <a:prstGeom prst="rect">
            <a:avLst/>
          </a:prstGeom>
          <a:ln w="19080">
            <a:noFill/>
          </a:ln>
        </p:spPr>
      </p:pic>
      <p:pic>
        <p:nvPicPr>
          <p:cNvPr id="71" name="Picture 7" descr=""/>
          <p:cNvPicPr/>
          <p:nvPr/>
        </p:nvPicPr>
        <p:blipFill>
          <a:blip r:embed="rId3"/>
          <a:srcRect l="7616" t="0" r="0" b="0"/>
          <a:stretch/>
        </p:blipFill>
        <p:spPr>
          <a:xfrm>
            <a:off x="0" y="6179040"/>
            <a:ext cx="7394040" cy="671040"/>
          </a:xfrm>
          <a:prstGeom prst="rect">
            <a:avLst/>
          </a:prstGeom>
          <a:ln w="19080">
            <a:noFill/>
          </a:ln>
        </p:spPr>
      </p:pic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title"/>
          </p:nvPr>
        </p:nvSpPr>
        <p:spPr>
          <a:xfrm>
            <a:off x="609480" y="1604880"/>
            <a:ext cx="5408640" cy="397656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4"/>
              </a:spcBef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title"/>
          </p:nvPr>
        </p:nvSpPr>
        <p:spPr>
          <a:xfrm>
            <a:off x="6170760" y="1604880"/>
            <a:ext cx="5408640" cy="397656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4"/>
              </a:spcBef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6" descr=""/>
          <p:cNvPicPr/>
          <p:nvPr/>
        </p:nvPicPr>
        <p:blipFill>
          <a:blip r:embed="rId2"/>
          <a:stretch/>
        </p:blipFill>
        <p:spPr>
          <a:xfrm>
            <a:off x="8670960" y="6177240"/>
            <a:ext cx="3199320" cy="550080"/>
          </a:xfrm>
          <a:prstGeom prst="rect">
            <a:avLst/>
          </a:prstGeom>
          <a:ln w="19080">
            <a:noFill/>
          </a:ln>
        </p:spPr>
      </p:pic>
      <p:pic>
        <p:nvPicPr>
          <p:cNvPr id="76" name="Picture 7" descr=""/>
          <p:cNvPicPr/>
          <p:nvPr/>
        </p:nvPicPr>
        <p:blipFill>
          <a:blip r:embed="rId3"/>
          <a:srcRect l="7616" t="0" r="0" b="0"/>
          <a:stretch/>
        </p:blipFill>
        <p:spPr>
          <a:xfrm>
            <a:off x="0" y="6179040"/>
            <a:ext cx="7394040" cy="671040"/>
          </a:xfrm>
          <a:prstGeom prst="rect">
            <a:avLst/>
          </a:prstGeom>
          <a:ln w="19080">
            <a:noFill/>
          </a:ln>
        </p:spPr>
      </p:pic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2360" cy="132552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6280" cy="82404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b">
            <a:normAutofit/>
          </a:bodyPr>
          <a:p>
            <a:pPr marL="432000" indent="-324000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title"/>
          </p:nvPr>
        </p:nvSpPr>
        <p:spPr>
          <a:xfrm>
            <a:off x="839880" y="2505240"/>
            <a:ext cx="5156280" cy="36846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4"/>
              </a:spcBef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170760" y="1681200"/>
            <a:ext cx="5181480" cy="82404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b">
            <a:normAutofit/>
          </a:bodyPr>
          <a:p>
            <a:pPr indent="0">
              <a:lnSpc>
                <a:spcPct val="90000"/>
              </a:lnSpc>
              <a:spcBef>
                <a:spcPts val="1414"/>
              </a:spcBef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title"/>
          </p:nvPr>
        </p:nvSpPr>
        <p:spPr>
          <a:xfrm>
            <a:off x="6170760" y="2505240"/>
            <a:ext cx="5181480" cy="36846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4"/>
              </a:spcBef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6" descr=""/>
          <p:cNvPicPr/>
          <p:nvPr/>
        </p:nvPicPr>
        <p:blipFill>
          <a:blip r:embed="rId2"/>
          <a:stretch/>
        </p:blipFill>
        <p:spPr>
          <a:xfrm>
            <a:off x="8670960" y="6177240"/>
            <a:ext cx="3199320" cy="550080"/>
          </a:xfrm>
          <a:prstGeom prst="rect">
            <a:avLst/>
          </a:prstGeom>
          <a:ln w="19080">
            <a:noFill/>
          </a:ln>
        </p:spPr>
      </p:pic>
      <p:pic>
        <p:nvPicPr>
          <p:cNvPr id="83" name="Picture 7" descr=""/>
          <p:cNvPicPr/>
          <p:nvPr/>
        </p:nvPicPr>
        <p:blipFill>
          <a:blip r:embed="rId3"/>
          <a:srcRect l="7616" t="0" r="0" b="0"/>
          <a:stretch/>
        </p:blipFill>
        <p:spPr>
          <a:xfrm>
            <a:off x="0" y="6179040"/>
            <a:ext cx="7394040" cy="671040"/>
          </a:xfrm>
          <a:prstGeom prst="rect">
            <a:avLst/>
          </a:prstGeom>
          <a:ln w="19080">
            <a:noFill/>
          </a:ln>
        </p:spPr>
      </p:pic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"/>
          <p:cNvPicPr/>
          <p:nvPr/>
        </p:nvPicPr>
        <p:blipFill>
          <a:blip r:embed="rId2"/>
          <a:srcRect l="10905" t="0" r="0" b="0"/>
          <a:stretch/>
        </p:blipFill>
        <p:spPr>
          <a:xfrm>
            <a:off x="0" y="-4320"/>
            <a:ext cx="8089560" cy="761400"/>
          </a:xfrm>
          <a:prstGeom prst="rect">
            <a:avLst/>
          </a:prstGeom>
          <a:ln w="19080">
            <a:noFill/>
          </a:ln>
        </p:spPr>
      </p:pic>
      <p:pic>
        <p:nvPicPr>
          <p:cNvPr id="7" name="Picture 6" descr=""/>
          <p:cNvPicPr/>
          <p:nvPr/>
        </p:nvPicPr>
        <p:blipFill>
          <a:blip r:embed="rId3"/>
          <a:stretch/>
        </p:blipFill>
        <p:spPr>
          <a:xfrm>
            <a:off x="4273920" y="6079680"/>
            <a:ext cx="3639240" cy="625680"/>
          </a:xfrm>
          <a:prstGeom prst="rect">
            <a:avLst/>
          </a:prstGeom>
          <a:ln w="19080"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0760" cy="238752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b" anchorCtr="1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en-US" sz="60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6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4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6" descr=""/>
          <p:cNvPicPr/>
          <p:nvPr/>
        </p:nvPicPr>
        <p:blipFill>
          <a:blip r:embed="rId2"/>
          <a:stretch/>
        </p:blipFill>
        <p:spPr>
          <a:xfrm>
            <a:off x="8670960" y="6177240"/>
            <a:ext cx="3199320" cy="550080"/>
          </a:xfrm>
          <a:prstGeom prst="rect">
            <a:avLst/>
          </a:prstGeom>
          <a:ln w="19080">
            <a:noFill/>
          </a:ln>
        </p:spPr>
      </p:pic>
      <p:pic>
        <p:nvPicPr>
          <p:cNvPr id="86" name="Picture 7" descr=""/>
          <p:cNvPicPr/>
          <p:nvPr/>
        </p:nvPicPr>
        <p:blipFill>
          <a:blip r:embed="rId3"/>
          <a:srcRect l="7616" t="0" r="0" b="0"/>
          <a:stretch/>
        </p:blipFill>
        <p:spPr>
          <a:xfrm>
            <a:off x="0" y="6179040"/>
            <a:ext cx="7394040" cy="671040"/>
          </a:xfrm>
          <a:prstGeom prst="rect">
            <a:avLst/>
          </a:prstGeom>
          <a:ln w="1908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Picture 6" descr=""/>
          <p:cNvPicPr/>
          <p:nvPr/>
        </p:nvPicPr>
        <p:blipFill>
          <a:blip r:embed="rId2"/>
          <a:stretch/>
        </p:blipFill>
        <p:spPr>
          <a:xfrm>
            <a:off x="8670960" y="6177240"/>
            <a:ext cx="3199320" cy="550080"/>
          </a:xfrm>
          <a:prstGeom prst="rect">
            <a:avLst/>
          </a:prstGeom>
          <a:ln w="19080">
            <a:noFill/>
          </a:ln>
        </p:spPr>
      </p:pic>
      <p:pic>
        <p:nvPicPr>
          <p:cNvPr id="88" name="Picture 7" descr=""/>
          <p:cNvPicPr/>
          <p:nvPr/>
        </p:nvPicPr>
        <p:blipFill>
          <a:blip r:embed="rId3"/>
          <a:srcRect l="7616" t="0" r="0" b="0"/>
          <a:stretch/>
        </p:blipFill>
        <p:spPr>
          <a:xfrm>
            <a:off x="0" y="6179040"/>
            <a:ext cx="7394040" cy="671040"/>
          </a:xfrm>
          <a:prstGeom prst="rect">
            <a:avLst/>
          </a:prstGeom>
          <a:ln w="19080">
            <a:noFill/>
          </a:ln>
        </p:spPr>
      </p:pic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0480" cy="16002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title"/>
          </p:nvPr>
        </p:nvSpPr>
        <p:spPr>
          <a:xfrm>
            <a:off x="5181480" y="987480"/>
            <a:ext cx="6170760" cy="4873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4"/>
              </a:spcBef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0480" cy="3811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icture 6" descr=""/>
          <p:cNvPicPr/>
          <p:nvPr/>
        </p:nvPicPr>
        <p:blipFill>
          <a:blip r:embed="rId2"/>
          <a:stretch/>
        </p:blipFill>
        <p:spPr>
          <a:xfrm>
            <a:off x="8670960" y="6177240"/>
            <a:ext cx="3199320" cy="550080"/>
          </a:xfrm>
          <a:prstGeom prst="rect">
            <a:avLst/>
          </a:prstGeom>
          <a:ln w="19080">
            <a:noFill/>
          </a:ln>
        </p:spPr>
      </p:pic>
      <p:pic>
        <p:nvPicPr>
          <p:cNvPr id="93" name="Picture 7" descr=""/>
          <p:cNvPicPr/>
          <p:nvPr/>
        </p:nvPicPr>
        <p:blipFill>
          <a:blip r:embed="rId3"/>
          <a:srcRect l="7616" t="0" r="0" b="0"/>
          <a:stretch/>
        </p:blipFill>
        <p:spPr>
          <a:xfrm>
            <a:off x="0" y="6179040"/>
            <a:ext cx="7394040" cy="671040"/>
          </a:xfrm>
          <a:prstGeom prst="rect">
            <a:avLst/>
          </a:prstGeom>
          <a:ln w="19080">
            <a:noFill/>
          </a:ln>
        </p:spPr>
      </p:pic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0480" cy="16002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title"/>
          </p:nvPr>
        </p:nvSpPr>
        <p:spPr>
          <a:xfrm>
            <a:off x="5181480" y="987480"/>
            <a:ext cx="6170760" cy="4873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0480" cy="3811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Picture 6" descr=""/>
          <p:cNvPicPr/>
          <p:nvPr/>
        </p:nvPicPr>
        <p:blipFill>
          <a:blip r:embed="rId2"/>
          <a:stretch/>
        </p:blipFill>
        <p:spPr>
          <a:xfrm>
            <a:off x="8670960" y="6177240"/>
            <a:ext cx="3199320" cy="550080"/>
          </a:xfrm>
          <a:prstGeom prst="rect">
            <a:avLst/>
          </a:prstGeom>
          <a:ln w="19080">
            <a:noFill/>
          </a:ln>
        </p:spPr>
      </p:pic>
      <p:pic>
        <p:nvPicPr>
          <p:cNvPr id="98" name="Picture 7" descr=""/>
          <p:cNvPicPr/>
          <p:nvPr/>
        </p:nvPicPr>
        <p:blipFill>
          <a:blip r:embed="rId3"/>
          <a:srcRect l="7616" t="0" r="0" b="0"/>
          <a:stretch/>
        </p:blipFill>
        <p:spPr>
          <a:xfrm>
            <a:off x="0" y="6179040"/>
            <a:ext cx="7394040" cy="671040"/>
          </a:xfrm>
          <a:prstGeom prst="rect">
            <a:avLst/>
          </a:prstGeom>
          <a:ln w="19080">
            <a:noFill/>
          </a:ln>
        </p:spPr>
      </p:pic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 vert="eaVert">
            <a:normAutofit/>
          </a:bodyPr>
          <a:p>
            <a:pPr marL="432000" indent="-324000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6" descr=""/>
          <p:cNvPicPr/>
          <p:nvPr/>
        </p:nvPicPr>
        <p:blipFill>
          <a:blip r:embed="rId2"/>
          <a:stretch/>
        </p:blipFill>
        <p:spPr>
          <a:xfrm>
            <a:off x="8670960" y="6177240"/>
            <a:ext cx="3199320" cy="550080"/>
          </a:xfrm>
          <a:prstGeom prst="rect">
            <a:avLst/>
          </a:prstGeom>
          <a:ln w="19080">
            <a:noFill/>
          </a:ln>
        </p:spPr>
      </p:pic>
      <p:pic>
        <p:nvPicPr>
          <p:cNvPr id="102" name="Picture 7" descr=""/>
          <p:cNvPicPr/>
          <p:nvPr/>
        </p:nvPicPr>
        <p:blipFill>
          <a:blip r:embed="rId3"/>
          <a:srcRect l="7616" t="0" r="0" b="0"/>
          <a:stretch/>
        </p:blipFill>
        <p:spPr>
          <a:xfrm>
            <a:off x="0" y="6179040"/>
            <a:ext cx="7394040" cy="671040"/>
          </a:xfrm>
          <a:prstGeom prst="rect">
            <a:avLst/>
          </a:prstGeom>
          <a:ln w="19080">
            <a:noFill/>
          </a:ln>
        </p:spPr>
      </p:pic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8837640" y="272880"/>
            <a:ext cx="2741760" cy="530856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 anchorCtr="1" vert="eaVer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09480" y="272880"/>
            <a:ext cx="8075520" cy="530856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 vert="eaVert">
            <a:normAutofit/>
          </a:bodyPr>
          <a:p>
            <a:pPr marL="432000" indent="-324000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2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 anchorCtr="1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dt" idx="1"/>
          </p:nvPr>
        </p:nvSpPr>
        <p:spPr>
          <a:xfrm>
            <a:off x="60912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ftr" idx="2"/>
          </p:nvPr>
        </p:nvSpPr>
        <p:spPr>
          <a:xfrm>
            <a:off x="4168440" y="6247440"/>
            <a:ext cx="386316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 anchorCtr="1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9" name="PlaceHolder 5"/>
          <p:cNvSpPr>
            <a:spLocks noGrp="1"/>
          </p:cNvSpPr>
          <p:nvPr>
            <p:ph type="sldNum" idx="3"/>
          </p:nvPr>
        </p:nvSpPr>
        <p:spPr>
          <a:xfrm>
            <a:off x="873936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831AEBA-9E89-41D4-8066-55D2F04CF278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2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0760" cy="238752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b" anchorCtr="1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en-US" sz="60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6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dt" idx="4"/>
          </p:nvPr>
        </p:nvSpPr>
        <p:spPr>
          <a:xfrm>
            <a:off x="60912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ftr" idx="5"/>
          </p:nvPr>
        </p:nvSpPr>
        <p:spPr>
          <a:xfrm>
            <a:off x="4168440" y="6247440"/>
            <a:ext cx="386316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 anchorCtr="1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sldNum" idx="6"/>
          </p:nvPr>
        </p:nvSpPr>
        <p:spPr>
          <a:xfrm>
            <a:off x="873936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12DEF71-CF20-4D60-8522-F4CE2DC25383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2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 anchorCtr="1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title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indent="0" algn="ctr">
              <a:lnSpc>
                <a:spcPct val="100000"/>
              </a:lnSpc>
              <a:spcBef>
                <a:spcPts val="1414"/>
              </a:spcBef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dt" idx="7"/>
          </p:nvPr>
        </p:nvSpPr>
        <p:spPr>
          <a:xfrm>
            <a:off x="60912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ftr" idx="8"/>
          </p:nvPr>
        </p:nvSpPr>
        <p:spPr>
          <a:xfrm>
            <a:off x="4168440" y="6247440"/>
            <a:ext cx="386316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 anchorCtr="1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sldNum" idx="9"/>
          </p:nvPr>
        </p:nvSpPr>
        <p:spPr>
          <a:xfrm>
            <a:off x="873936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7F1718A-50B4-4564-96F8-B6FBC155C00A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2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2360" cy="285264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b" anchorCtr="1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en-US" sz="60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6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2360" cy="150012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767676"/>
                </a:solidFill>
                <a:latin typeface="Arial"/>
              </a:rPr>
              <a:t>Click to edit Master text styles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dt" idx="10"/>
          </p:nvPr>
        </p:nvSpPr>
        <p:spPr>
          <a:xfrm>
            <a:off x="60912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ftr" idx="11"/>
          </p:nvPr>
        </p:nvSpPr>
        <p:spPr>
          <a:xfrm>
            <a:off x="4168440" y="6247440"/>
            <a:ext cx="386316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 anchorCtr="1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sldNum" idx="12"/>
          </p:nvPr>
        </p:nvSpPr>
        <p:spPr>
          <a:xfrm>
            <a:off x="873936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1125CF6-AB97-4AA1-BE40-C64D95307C94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2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 anchorCtr="1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title"/>
          </p:nvPr>
        </p:nvSpPr>
        <p:spPr>
          <a:xfrm>
            <a:off x="609480" y="1604880"/>
            <a:ext cx="5408640" cy="397656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indent="0" algn="ctr">
              <a:lnSpc>
                <a:spcPct val="100000"/>
              </a:lnSpc>
              <a:spcBef>
                <a:spcPts val="1414"/>
              </a:spcBef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title"/>
          </p:nvPr>
        </p:nvSpPr>
        <p:spPr>
          <a:xfrm>
            <a:off x="6170760" y="1604880"/>
            <a:ext cx="5408640" cy="397656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indent="0" algn="ctr">
              <a:lnSpc>
                <a:spcPct val="100000"/>
              </a:lnSpc>
              <a:spcBef>
                <a:spcPts val="1414"/>
              </a:spcBef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dt" idx="13"/>
          </p:nvPr>
        </p:nvSpPr>
        <p:spPr>
          <a:xfrm>
            <a:off x="60912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ftr" idx="14"/>
          </p:nvPr>
        </p:nvSpPr>
        <p:spPr>
          <a:xfrm>
            <a:off x="4168440" y="6247440"/>
            <a:ext cx="386316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 anchorCtr="1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9" name="PlaceHolder 6"/>
          <p:cNvSpPr>
            <a:spLocks noGrp="1"/>
          </p:cNvSpPr>
          <p:nvPr>
            <p:ph type="sldNum" idx="15"/>
          </p:nvPr>
        </p:nvSpPr>
        <p:spPr>
          <a:xfrm>
            <a:off x="873936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8737A13-359F-4D87-A0B5-FE8567BFDC96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"/>
          <p:cNvPicPr/>
          <p:nvPr/>
        </p:nvPicPr>
        <p:blipFill>
          <a:blip r:embed="rId2"/>
          <a:srcRect l="10905" t="0" r="0" b="0"/>
          <a:stretch/>
        </p:blipFill>
        <p:spPr>
          <a:xfrm>
            <a:off x="0" y="-4320"/>
            <a:ext cx="8089560" cy="761400"/>
          </a:xfrm>
          <a:prstGeom prst="rect">
            <a:avLst/>
          </a:prstGeom>
          <a:ln w="19080">
            <a:noFill/>
          </a:ln>
        </p:spPr>
      </p:pic>
      <p:pic>
        <p:nvPicPr>
          <p:cNvPr id="13" name="Picture 6" descr=""/>
          <p:cNvPicPr/>
          <p:nvPr/>
        </p:nvPicPr>
        <p:blipFill>
          <a:blip r:embed="rId3"/>
          <a:stretch/>
        </p:blipFill>
        <p:spPr>
          <a:xfrm>
            <a:off x="4273920" y="6079680"/>
            <a:ext cx="3639240" cy="625680"/>
          </a:xfrm>
          <a:prstGeom prst="rect">
            <a:avLst/>
          </a:prstGeom>
          <a:ln w="19080">
            <a:noFill/>
          </a:ln>
        </p:spPr>
      </p:pic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title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4"/>
              </a:spcBef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3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2360" cy="132552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 anchorCtr="1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6280" cy="82404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b">
            <a:normAutofit/>
          </a:bodyPr>
          <a:p>
            <a:pPr marL="432000" indent="-324000">
              <a:lnSpc>
                <a:spcPct val="10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title"/>
          </p:nvPr>
        </p:nvSpPr>
        <p:spPr>
          <a:xfrm>
            <a:off x="839880" y="2505240"/>
            <a:ext cx="5156280" cy="36846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indent="0" algn="ctr">
              <a:lnSpc>
                <a:spcPct val="100000"/>
              </a:lnSpc>
              <a:spcBef>
                <a:spcPts val="1414"/>
              </a:spcBef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6170760" y="1681200"/>
            <a:ext cx="5181480" cy="82404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b">
            <a:normAutofit/>
          </a:bodyPr>
          <a:p>
            <a:pPr indent="0">
              <a:lnSpc>
                <a:spcPct val="100000"/>
              </a:lnSpc>
              <a:spcBef>
                <a:spcPts val="1414"/>
              </a:spcBef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5"/>
          <p:cNvSpPr>
            <a:spLocks noGrp="1"/>
          </p:cNvSpPr>
          <p:nvPr>
            <p:ph type="title"/>
          </p:nvPr>
        </p:nvSpPr>
        <p:spPr>
          <a:xfrm>
            <a:off x="6170760" y="2505240"/>
            <a:ext cx="5181480" cy="36846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indent="0" algn="ctr">
              <a:lnSpc>
                <a:spcPct val="100000"/>
              </a:lnSpc>
              <a:spcBef>
                <a:spcPts val="1414"/>
              </a:spcBef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6"/>
          <p:cNvSpPr>
            <a:spLocks noGrp="1"/>
          </p:cNvSpPr>
          <p:nvPr>
            <p:ph type="dt" idx="16"/>
          </p:nvPr>
        </p:nvSpPr>
        <p:spPr>
          <a:xfrm>
            <a:off x="60912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6" name="PlaceHolder 7"/>
          <p:cNvSpPr>
            <a:spLocks noGrp="1"/>
          </p:cNvSpPr>
          <p:nvPr>
            <p:ph type="ftr" idx="17"/>
          </p:nvPr>
        </p:nvSpPr>
        <p:spPr>
          <a:xfrm>
            <a:off x="4168440" y="6247440"/>
            <a:ext cx="386316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 anchorCtr="1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7" name="PlaceHolder 8"/>
          <p:cNvSpPr>
            <a:spLocks noGrp="1"/>
          </p:cNvSpPr>
          <p:nvPr>
            <p:ph type="sldNum" idx="18"/>
          </p:nvPr>
        </p:nvSpPr>
        <p:spPr>
          <a:xfrm>
            <a:off x="873936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11857AE-E0A2-48F1-AEC6-C038C780CCD4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3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 anchorCtr="1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dt" idx="19"/>
          </p:nvPr>
        </p:nvSpPr>
        <p:spPr>
          <a:xfrm>
            <a:off x="60912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ftr" idx="20"/>
          </p:nvPr>
        </p:nvSpPr>
        <p:spPr>
          <a:xfrm>
            <a:off x="4168440" y="6247440"/>
            <a:ext cx="386316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 anchorCtr="1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1" name="PlaceHolder 4"/>
          <p:cNvSpPr>
            <a:spLocks noGrp="1"/>
          </p:cNvSpPr>
          <p:nvPr>
            <p:ph type="sldNum" idx="21"/>
          </p:nvPr>
        </p:nvSpPr>
        <p:spPr>
          <a:xfrm>
            <a:off x="873936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D186642-83EB-4065-9866-9B3A92471BAB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3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dt" idx="22"/>
          </p:nvPr>
        </p:nvSpPr>
        <p:spPr>
          <a:xfrm>
            <a:off x="60912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ftr" idx="23"/>
          </p:nvPr>
        </p:nvSpPr>
        <p:spPr>
          <a:xfrm>
            <a:off x="4168440" y="6247440"/>
            <a:ext cx="386316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 anchorCtr="1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sldNum" idx="24"/>
          </p:nvPr>
        </p:nvSpPr>
        <p:spPr>
          <a:xfrm>
            <a:off x="873936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D7E2CA9-ABE4-4CD6-94CF-89940726739A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3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0480" cy="16002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b" anchorCtr="1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title"/>
          </p:nvPr>
        </p:nvSpPr>
        <p:spPr>
          <a:xfrm>
            <a:off x="5181480" y="987480"/>
            <a:ext cx="6170760" cy="4873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indent="0" algn="ctr">
              <a:lnSpc>
                <a:spcPct val="100000"/>
              </a:lnSpc>
              <a:spcBef>
                <a:spcPts val="1414"/>
              </a:spcBef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0480" cy="3811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dt" idx="25"/>
          </p:nvPr>
        </p:nvSpPr>
        <p:spPr>
          <a:xfrm>
            <a:off x="60912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9" name="PlaceHolder 5"/>
          <p:cNvSpPr>
            <a:spLocks noGrp="1"/>
          </p:cNvSpPr>
          <p:nvPr>
            <p:ph type="ftr" idx="26"/>
          </p:nvPr>
        </p:nvSpPr>
        <p:spPr>
          <a:xfrm>
            <a:off x="4168440" y="6247440"/>
            <a:ext cx="386316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 anchorCtr="1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0" name="PlaceHolder 6"/>
          <p:cNvSpPr>
            <a:spLocks noGrp="1"/>
          </p:cNvSpPr>
          <p:nvPr>
            <p:ph type="sldNum" idx="27"/>
          </p:nvPr>
        </p:nvSpPr>
        <p:spPr>
          <a:xfrm>
            <a:off x="873936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8241349-10FD-4A24-9309-AD6603AB910B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3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0480" cy="16002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b" anchorCtr="1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title"/>
          </p:nvPr>
        </p:nvSpPr>
        <p:spPr>
          <a:xfrm>
            <a:off x="5181480" y="987480"/>
            <a:ext cx="6170760" cy="4873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0480" cy="3811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4"/>
          <p:cNvSpPr>
            <a:spLocks noGrp="1"/>
          </p:cNvSpPr>
          <p:nvPr>
            <p:ph type="dt" idx="28"/>
          </p:nvPr>
        </p:nvSpPr>
        <p:spPr>
          <a:xfrm>
            <a:off x="60912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5" name="PlaceHolder 5"/>
          <p:cNvSpPr>
            <a:spLocks noGrp="1"/>
          </p:cNvSpPr>
          <p:nvPr>
            <p:ph type="ftr" idx="29"/>
          </p:nvPr>
        </p:nvSpPr>
        <p:spPr>
          <a:xfrm>
            <a:off x="4168440" y="6247440"/>
            <a:ext cx="386316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 anchorCtr="1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6" name="PlaceHolder 6"/>
          <p:cNvSpPr>
            <a:spLocks noGrp="1"/>
          </p:cNvSpPr>
          <p:nvPr>
            <p:ph type="sldNum" idx="30"/>
          </p:nvPr>
        </p:nvSpPr>
        <p:spPr>
          <a:xfrm>
            <a:off x="873936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9CAFEF5-EF2F-4BBA-ADDB-2FDF3672F216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3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 anchorCtr="1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560" cy="39772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 vert="eaVert">
            <a:normAutofit/>
          </a:bodyPr>
          <a:p>
            <a:pPr marL="432000" indent="-324000">
              <a:lnSpc>
                <a:spcPct val="10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dt" idx="31"/>
          </p:nvPr>
        </p:nvSpPr>
        <p:spPr>
          <a:xfrm>
            <a:off x="60912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 type="ftr" idx="32"/>
          </p:nvPr>
        </p:nvSpPr>
        <p:spPr>
          <a:xfrm>
            <a:off x="4168440" y="6247440"/>
            <a:ext cx="386316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 anchorCtr="1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 type="sldNum" idx="33"/>
          </p:nvPr>
        </p:nvSpPr>
        <p:spPr>
          <a:xfrm>
            <a:off x="873936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9BE821A-8C7F-4C27-A5B5-F0332A8F2CD2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3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8837640" y="272880"/>
            <a:ext cx="2741760" cy="530856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 anchorCtr="1" vert="eaVert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609480" y="272880"/>
            <a:ext cx="8075520" cy="530856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 vert="eaVert">
            <a:normAutofit/>
          </a:bodyPr>
          <a:p>
            <a:pPr marL="432000" indent="-324000">
              <a:lnSpc>
                <a:spcPct val="10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 type="dt" idx="34"/>
          </p:nvPr>
        </p:nvSpPr>
        <p:spPr>
          <a:xfrm>
            <a:off x="60912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5" name="PlaceHolder 4"/>
          <p:cNvSpPr>
            <a:spLocks noGrp="1"/>
          </p:cNvSpPr>
          <p:nvPr>
            <p:ph type="ftr" idx="35"/>
          </p:nvPr>
        </p:nvSpPr>
        <p:spPr>
          <a:xfrm>
            <a:off x="4168440" y="6247440"/>
            <a:ext cx="386316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 anchorCtr="1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6" name="PlaceHolder 5"/>
          <p:cNvSpPr>
            <a:spLocks noGrp="1"/>
          </p:cNvSpPr>
          <p:nvPr>
            <p:ph type="sldNum" idx="36"/>
          </p:nvPr>
        </p:nvSpPr>
        <p:spPr>
          <a:xfrm>
            <a:off x="8739360" y="6247440"/>
            <a:ext cx="2839320" cy="472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7EB289A-0534-443F-8966-C107B526CF53}" type="slidenum">
              <a:rPr b="0" lang="en-US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 descr=""/>
          <p:cNvPicPr/>
          <p:nvPr/>
        </p:nvPicPr>
        <p:blipFill>
          <a:blip r:embed="rId2"/>
          <a:srcRect l="10905" t="0" r="0" b="0"/>
          <a:stretch/>
        </p:blipFill>
        <p:spPr>
          <a:xfrm>
            <a:off x="0" y="-4320"/>
            <a:ext cx="8089560" cy="761400"/>
          </a:xfrm>
          <a:prstGeom prst="rect">
            <a:avLst/>
          </a:prstGeom>
          <a:ln w="19080">
            <a:noFill/>
          </a:ln>
        </p:spPr>
      </p:pic>
      <p:pic>
        <p:nvPicPr>
          <p:cNvPr id="17" name="Picture 6" descr=""/>
          <p:cNvPicPr/>
          <p:nvPr/>
        </p:nvPicPr>
        <p:blipFill>
          <a:blip r:embed="rId3"/>
          <a:stretch/>
        </p:blipFill>
        <p:spPr>
          <a:xfrm>
            <a:off x="4273920" y="6079680"/>
            <a:ext cx="3639240" cy="625680"/>
          </a:xfrm>
          <a:prstGeom prst="rect">
            <a:avLst/>
          </a:prstGeom>
          <a:ln w="19080">
            <a:noFill/>
          </a:ln>
        </p:spPr>
      </p:pic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2360" cy="285264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60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6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2360" cy="150012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767676"/>
                </a:solidFill>
                <a:latin typeface="Arial"/>
              </a:rPr>
              <a:t>Click to edit Master text styles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5" descr=""/>
          <p:cNvPicPr/>
          <p:nvPr/>
        </p:nvPicPr>
        <p:blipFill>
          <a:blip r:embed="rId2"/>
          <a:srcRect l="10905" t="0" r="0" b="0"/>
          <a:stretch/>
        </p:blipFill>
        <p:spPr>
          <a:xfrm>
            <a:off x="0" y="-4320"/>
            <a:ext cx="8089560" cy="761400"/>
          </a:xfrm>
          <a:prstGeom prst="rect">
            <a:avLst/>
          </a:prstGeom>
          <a:ln w="19080">
            <a:noFill/>
          </a:ln>
        </p:spPr>
      </p:pic>
      <p:pic>
        <p:nvPicPr>
          <p:cNvPr id="21" name="Picture 6" descr=""/>
          <p:cNvPicPr/>
          <p:nvPr/>
        </p:nvPicPr>
        <p:blipFill>
          <a:blip r:embed="rId3"/>
          <a:stretch/>
        </p:blipFill>
        <p:spPr>
          <a:xfrm>
            <a:off x="4273920" y="6079680"/>
            <a:ext cx="3639240" cy="625680"/>
          </a:xfrm>
          <a:prstGeom prst="rect">
            <a:avLst/>
          </a:prstGeom>
          <a:ln w="19080">
            <a:noFill/>
          </a:ln>
        </p:spPr>
      </p:pic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title"/>
          </p:nvPr>
        </p:nvSpPr>
        <p:spPr>
          <a:xfrm>
            <a:off x="609480" y="1604880"/>
            <a:ext cx="5408640" cy="397656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4"/>
              </a:spcBef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title"/>
          </p:nvPr>
        </p:nvSpPr>
        <p:spPr>
          <a:xfrm>
            <a:off x="6170760" y="1604880"/>
            <a:ext cx="5408640" cy="397656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4"/>
              </a:spcBef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5" descr=""/>
          <p:cNvPicPr/>
          <p:nvPr/>
        </p:nvPicPr>
        <p:blipFill>
          <a:blip r:embed="rId2"/>
          <a:srcRect l="10905" t="0" r="0" b="0"/>
          <a:stretch/>
        </p:blipFill>
        <p:spPr>
          <a:xfrm>
            <a:off x="0" y="-4320"/>
            <a:ext cx="8089560" cy="761400"/>
          </a:xfrm>
          <a:prstGeom prst="rect">
            <a:avLst/>
          </a:prstGeom>
          <a:ln w="19080">
            <a:noFill/>
          </a:ln>
        </p:spPr>
      </p:pic>
      <p:pic>
        <p:nvPicPr>
          <p:cNvPr id="26" name="Picture 6" descr=""/>
          <p:cNvPicPr/>
          <p:nvPr/>
        </p:nvPicPr>
        <p:blipFill>
          <a:blip r:embed="rId3"/>
          <a:stretch/>
        </p:blipFill>
        <p:spPr>
          <a:xfrm>
            <a:off x="4273920" y="6079680"/>
            <a:ext cx="3639240" cy="625680"/>
          </a:xfrm>
          <a:prstGeom prst="rect">
            <a:avLst/>
          </a:prstGeom>
          <a:ln w="19080">
            <a:noFill/>
          </a:ln>
        </p:spPr>
      </p:pic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2360" cy="132552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6280" cy="82404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b">
            <a:normAutofit/>
          </a:bodyPr>
          <a:p>
            <a:pPr marL="432000" indent="-324000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title"/>
          </p:nvPr>
        </p:nvSpPr>
        <p:spPr>
          <a:xfrm>
            <a:off x="839880" y="2505240"/>
            <a:ext cx="5156280" cy="36846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4"/>
              </a:spcBef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6170760" y="1681200"/>
            <a:ext cx="5181480" cy="82404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b">
            <a:normAutofit/>
          </a:bodyPr>
          <a:p>
            <a:pPr indent="0">
              <a:lnSpc>
                <a:spcPct val="90000"/>
              </a:lnSpc>
              <a:spcBef>
                <a:spcPts val="1414"/>
              </a:spcBef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title"/>
          </p:nvPr>
        </p:nvSpPr>
        <p:spPr>
          <a:xfrm>
            <a:off x="6170760" y="2505240"/>
            <a:ext cx="5181480" cy="36846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4"/>
              </a:spcBef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5" descr=""/>
          <p:cNvPicPr/>
          <p:nvPr/>
        </p:nvPicPr>
        <p:blipFill>
          <a:blip r:embed="rId2"/>
          <a:srcRect l="10905" t="0" r="0" b="0"/>
          <a:stretch/>
        </p:blipFill>
        <p:spPr>
          <a:xfrm>
            <a:off x="0" y="-4320"/>
            <a:ext cx="8089560" cy="761400"/>
          </a:xfrm>
          <a:prstGeom prst="rect">
            <a:avLst/>
          </a:prstGeom>
          <a:ln w="19080">
            <a:noFill/>
          </a:ln>
        </p:spPr>
      </p:pic>
      <p:pic>
        <p:nvPicPr>
          <p:cNvPr id="33" name="Picture 6" descr=""/>
          <p:cNvPicPr/>
          <p:nvPr/>
        </p:nvPicPr>
        <p:blipFill>
          <a:blip r:embed="rId3"/>
          <a:stretch/>
        </p:blipFill>
        <p:spPr>
          <a:xfrm>
            <a:off x="4273920" y="6079680"/>
            <a:ext cx="3639240" cy="625680"/>
          </a:xfrm>
          <a:prstGeom prst="rect">
            <a:avLst/>
          </a:prstGeom>
          <a:ln w="19080">
            <a:noFill/>
          </a:ln>
        </p:spPr>
      </p:pic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560" cy="11448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5" descr=""/>
          <p:cNvPicPr/>
          <p:nvPr/>
        </p:nvPicPr>
        <p:blipFill>
          <a:blip r:embed="rId2"/>
          <a:srcRect l="10905" t="0" r="0" b="0"/>
          <a:stretch/>
        </p:blipFill>
        <p:spPr>
          <a:xfrm>
            <a:off x="0" y="-4320"/>
            <a:ext cx="8089560" cy="761400"/>
          </a:xfrm>
          <a:prstGeom prst="rect">
            <a:avLst/>
          </a:prstGeom>
          <a:ln w="19080">
            <a:noFill/>
          </a:ln>
        </p:spPr>
      </p:pic>
      <p:pic>
        <p:nvPicPr>
          <p:cNvPr id="36" name="Picture 6" descr=""/>
          <p:cNvPicPr/>
          <p:nvPr/>
        </p:nvPicPr>
        <p:blipFill>
          <a:blip r:embed="rId3"/>
          <a:stretch/>
        </p:blipFill>
        <p:spPr>
          <a:xfrm>
            <a:off x="4273920" y="6079680"/>
            <a:ext cx="3639240" cy="625680"/>
          </a:xfrm>
          <a:prstGeom prst="rect">
            <a:avLst/>
          </a:prstGeom>
          <a:ln w="1908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5" descr=""/>
          <p:cNvPicPr/>
          <p:nvPr/>
        </p:nvPicPr>
        <p:blipFill>
          <a:blip r:embed="rId2"/>
          <a:srcRect l="10905" t="0" r="0" b="0"/>
          <a:stretch/>
        </p:blipFill>
        <p:spPr>
          <a:xfrm>
            <a:off x="0" y="-4320"/>
            <a:ext cx="8089560" cy="761400"/>
          </a:xfrm>
          <a:prstGeom prst="rect">
            <a:avLst/>
          </a:prstGeom>
          <a:ln w="19080">
            <a:noFill/>
          </a:ln>
        </p:spPr>
      </p:pic>
      <p:pic>
        <p:nvPicPr>
          <p:cNvPr id="38" name="Picture 6" descr=""/>
          <p:cNvPicPr/>
          <p:nvPr/>
        </p:nvPicPr>
        <p:blipFill>
          <a:blip r:embed="rId3"/>
          <a:stretch/>
        </p:blipFill>
        <p:spPr>
          <a:xfrm>
            <a:off x="4273920" y="6079680"/>
            <a:ext cx="3639240" cy="625680"/>
          </a:xfrm>
          <a:prstGeom prst="rect">
            <a:avLst/>
          </a:prstGeom>
          <a:ln w="19080">
            <a:noFill/>
          </a:ln>
        </p:spPr>
      </p:pic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0480" cy="160020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title"/>
          </p:nvPr>
        </p:nvSpPr>
        <p:spPr>
          <a:xfrm>
            <a:off x="5181480" y="987480"/>
            <a:ext cx="6170760" cy="4873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4"/>
              </a:spcBef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Aptos"/>
              </a:rPr>
              <a:t>Second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ptos"/>
              </a:rPr>
              <a:t>Third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Fourth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ptos"/>
              </a:rPr>
              <a:t>Fifth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0480" cy="381168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video" Target="../media/media9.mp4"/><Relationship Id="rId6" Type="http://schemas.microsoft.com/office/2007/relationships/media" Target="../media/media9.mp4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extBox 4"/>
          <p:cNvSpPr txBox="1"/>
          <p:nvPr/>
        </p:nvSpPr>
        <p:spPr>
          <a:xfrm>
            <a:off x="253080" y="1308240"/>
            <a:ext cx="3681360" cy="26622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ctr">
              <a:lnSpc>
                <a:spcPct val="100000"/>
              </a:lnSpc>
            </a:pPr>
            <a:r>
              <a:rPr b="1" lang="en-US" sz="1400" spc="-1" strike="noStrike">
                <a:solidFill>
                  <a:srgbClr val="009a44"/>
                </a:solidFill>
                <a:latin typeface="Times New Roman"/>
              </a:rPr>
              <a:t>Need / Problem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Current Mars landing systems rely on pre-defined control logic with limited ability to adapt to uncertain atmospheric conditions.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8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Autonomous decision-making is required during descent due to communication delays and the strong ties between vehicle attitude, drag, and thermal behavior.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9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en-US" sz="9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This project addresses this challenge by developing a physics-based Mars descent python simulation that enables reinforcement learning based</a:t>
            </a:r>
            <a:br>
              <a:rPr sz="1200"/>
            </a:br>
            <a:r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control of lander descent.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TextBox 6"/>
          <p:cNvSpPr txBox="1"/>
          <p:nvPr/>
        </p:nvSpPr>
        <p:spPr>
          <a:xfrm>
            <a:off x="0" y="784080"/>
            <a:ext cx="12188880" cy="424440"/>
          </a:xfrm>
          <a:prstGeom prst="rect">
            <a:avLst/>
          </a:prstGeom>
          <a:noFill/>
          <a:ln w="0">
            <a:noFill/>
          </a:ln>
        </p:spPr>
        <p:txBody>
          <a:bodyPr anchor="t" anchorCtr="1">
            <a:noAutofit/>
          </a:bodyPr>
          <a:p>
            <a:pPr algn="ctr">
              <a:lnSpc>
                <a:spcPct val="115000"/>
              </a:lnSpc>
              <a:spcAft>
                <a:spcPts val="799"/>
              </a:spcAft>
            </a:pPr>
            <a:r>
              <a:rPr b="1" lang="en-US" sz="1900" spc="-1" strike="noStrike">
                <a:solidFill>
                  <a:srgbClr val="009a44"/>
                </a:solidFill>
                <a:latin typeface="Times New Roman"/>
                <a:ea typeface="Aptos"/>
              </a:rPr>
              <a:t>Reinforcement Learning Oriented Descent Modeling for a Mars Lander Using Physics-Based Simulation</a:t>
            </a:r>
            <a:endParaRPr b="0" lang="en-US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TextBox 8"/>
          <p:cNvSpPr txBox="1"/>
          <p:nvPr/>
        </p:nvSpPr>
        <p:spPr>
          <a:xfrm>
            <a:off x="245520" y="4155840"/>
            <a:ext cx="3549240" cy="21081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ctr">
              <a:lnSpc>
                <a:spcPct val="100000"/>
              </a:lnSpc>
            </a:pPr>
            <a:r>
              <a:rPr b="1" lang="en-US" sz="1400" spc="-1" strike="noStrike">
                <a:solidFill>
                  <a:srgbClr val="009a44"/>
                </a:solidFill>
                <a:latin typeface="Times New Roman"/>
              </a:rPr>
              <a:t>Concept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4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High-fidelity aerodynamic and thermal behavior is first characterized using computational fluid dynamics at selective hypersonic descent conditions.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5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en-US" sz="500" spc="-1" strike="noStrike">
              <a:solidFill>
                <a:srgbClr val="000000"/>
              </a:solidFill>
              <a:latin typeface="Aria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These physics-based results are embedded in a fast,  Python-based descent simulation. Reinforcement learning is first trained within this simulation and is then used to control lander attitude and thrust during descent.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TextBox 9"/>
          <p:cNvSpPr txBox="1"/>
          <p:nvPr/>
        </p:nvSpPr>
        <p:spPr>
          <a:xfrm>
            <a:off x="4135320" y="1310760"/>
            <a:ext cx="3961080" cy="1477440"/>
          </a:xfrm>
          <a:prstGeom prst="rect">
            <a:avLst/>
          </a:prstGeom>
          <a:noFill/>
          <a:ln w="0">
            <a:noFill/>
          </a:ln>
        </p:spPr>
        <p:txBody>
          <a:bodyPr anchor="t" anchorCtr="1">
            <a:noAutofit/>
          </a:bodyPr>
          <a:p>
            <a:pPr algn="ctr">
              <a:lnSpc>
                <a:spcPct val="100000"/>
              </a:lnSpc>
            </a:pPr>
            <a:r>
              <a:rPr b="1" lang="en-US" sz="1400" spc="-1" strike="noStrike">
                <a:solidFill>
                  <a:srgbClr val="009a44"/>
                </a:solidFill>
                <a:latin typeface="Times New Roman"/>
              </a:rPr>
              <a:t>Apparatus / Facility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An axisymmetric blunt-body Mars lander geometry is modeled using Autodesk inventor design tool. Aerodynamic and thermal simulations are performed using ANSYS Fluent at selected descent conditions. A physics-based descent simulation and reinforcement learning framework are implemented in Python.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TextBox 10"/>
          <p:cNvSpPr txBox="1"/>
          <p:nvPr/>
        </p:nvSpPr>
        <p:spPr>
          <a:xfrm>
            <a:off x="8378280" y="1322640"/>
            <a:ext cx="3655440" cy="27126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ctr">
              <a:lnSpc>
                <a:spcPct val="100000"/>
              </a:lnSpc>
            </a:pPr>
            <a:r>
              <a:rPr b="1" lang="en-US" sz="1400" spc="-1" strike="noStrike">
                <a:solidFill>
                  <a:srgbClr val="009a44"/>
                </a:solidFill>
                <a:latin typeface="Times New Roman"/>
              </a:rPr>
              <a:t>Objectives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Multi-phase simulation and modeling effort focused on hypersonic Mars lander descent using a physics-based Python framework and reinforcement learning. 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5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100000"/>
              </a:lnSpc>
              <a:buClr>
                <a:srgbClr val="000000"/>
              </a:buClr>
              <a:buFont typeface="OpenSymbol"/>
              <a:buAutoNum type="arabicParenR"/>
            </a:pPr>
            <a:r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Design an axisymmetric blunt-body lander geometry and perform CFD simulations to characterize aerodynamic drag and thermal behavior across representative hypersonic descent conditions.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100000"/>
              </a:lnSpc>
              <a:buClr>
                <a:srgbClr val="000000"/>
              </a:buClr>
              <a:buFont typeface="OpenSymbol"/>
              <a:buAutoNum type="arabicParenR"/>
            </a:pPr>
            <a:r>
              <a:rPr b="0" lang="en-US" sz="5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en-US" sz="5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100000"/>
              </a:lnSpc>
              <a:buClr>
                <a:srgbClr val="000000"/>
              </a:buClr>
              <a:buFont typeface="OpenSymbol"/>
              <a:buAutoNum type="arabicParenR"/>
            </a:pPr>
            <a:r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Integrate CFD-derived aerodynamic and thermal data into a physics-based Python descent simulation and train a reinforcement learning controller to regulate lander attitude and thrust during descent.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TextBox 16"/>
          <p:cNvSpPr txBox="1"/>
          <p:nvPr/>
        </p:nvSpPr>
        <p:spPr>
          <a:xfrm>
            <a:off x="8388000" y="4115160"/>
            <a:ext cx="3645720" cy="23083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ctr">
              <a:lnSpc>
                <a:spcPct val="100000"/>
              </a:lnSpc>
            </a:pPr>
            <a:r>
              <a:rPr b="1" lang="en-US" sz="1400" spc="-1" strike="noStrike">
                <a:solidFill>
                  <a:srgbClr val="009a44"/>
                </a:solidFill>
                <a:latin typeface="Times New Roman"/>
              </a:rPr>
              <a:t>Current Status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Project is currently in the modeling and simulation development phase.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7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100000"/>
              </a:lnSpc>
              <a:buClr>
                <a:srgbClr val="000000"/>
              </a:buClr>
              <a:buFont typeface="OpenSymbol"/>
              <a:buAutoNum type="arabicParenR"/>
            </a:pPr>
            <a:r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Lander geometry finalized and aerodynamic CFD simulations completed.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100000"/>
              </a:lnSpc>
              <a:buClr>
                <a:srgbClr val="000000"/>
              </a:buClr>
              <a:buFont typeface="OpenSymbol"/>
              <a:buAutoNum type="arabicParenR"/>
            </a:pPr>
            <a:r>
              <a:rPr b="0" lang="en-US" sz="6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en-US" sz="6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100000"/>
              </a:lnSpc>
              <a:buClr>
                <a:srgbClr val="000000"/>
              </a:buClr>
              <a:buFont typeface="OpenSymbol"/>
              <a:buAutoNum type="arabicParenR"/>
            </a:pPr>
            <a:r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Thermal modeling underway to characterize heat-shield behavior during hypersonic descent.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100000"/>
              </a:lnSpc>
              <a:buClr>
                <a:srgbClr val="000000"/>
              </a:buClr>
              <a:buFont typeface="OpenSymbol"/>
              <a:buAutoNum type="arabicParenR"/>
            </a:pPr>
            <a:r>
              <a:rPr b="0" lang="en-US" sz="5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en-US" sz="5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100000"/>
              </a:lnSpc>
              <a:buClr>
                <a:srgbClr val="000000"/>
              </a:buClr>
              <a:buFont typeface="OpenSymbol"/>
              <a:buAutoNum type="arabicParenR"/>
            </a:pPr>
            <a:r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Physics-based Python descent simulation will be implemented, and the reinforcement learning controller will be trained for descent control.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Rectangle: Rounded Corners 20"/>
          <p:cNvSpPr/>
          <p:nvPr/>
        </p:nvSpPr>
        <p:spPr>
          <a:xfrm>
            <a:off x="238680" y="1262520"/>
            <a:ext cx="3665160" cy="2754000"/>
          </a:xfrm>
          <a:custGeom>
            <a:avLst/>
            <a:gdLst>
              <a:gd name="textAreaLeft" fmla="*/ 68400 w 3665160"/>
              <a:gd name="textAreaRight" fmla="*/ 3596760 w 3665160"/>
              <a:gd name="textAreaTop" fmla="*/ 68400 h 2754000"/>
              <a:gd name="textAreaBottom" fmla="*/ 2685600 h 2754000"/>
            </a:gdLst>
            <a:ahLst/>
            <a:rect l="textAreaLeft" t="textAreaTop" r="textAreaRight" b="textAreaBottom"/>
            <a:pathLst>
              <a:path w="28745" h="21600">
                <a:moveTo>
                  <a:pt x="1837" y="0"/>
                </a:moveTo>
                <a:lnTo>
                  <a:pt x="1837" y="0"/>
                </a:lnTo>
                <a:arcTo wR="1837" hR="1837" stAng="-5400000" swAng="-5400000"/>
                <a:lnTo>
                  <a:pt x="0" y="1837"/>
                </a:lnTo>
                <a:arcTo wR="0" hR="0" stAng="0" swAng="0"/>
                <a:lnTo>
                  <a:pt x="0" y="19763"/>
                </a:lnTo>
                <a:lnTo>
                  <a:pt x="0" y="19763"/>
                </a:lnTo>
                <a:arcTo wR="1837" hR="1837" stAng="-10800000" swAng="-5400000"/>
                <a:lnTo>
                  <a:pt x="1837" y="21600"/>
                </a:lnTo>
                <a:arcTo wR="0" hR="0" stAng="0" swAng="0"/>
                <a:lnTo>
                  <a:pt x="26908" y="21600"/>
                </a:lnTo>
                <a:lnTo>
                  <a:pt x="26908" y="21600"/>
                </a:lnTo>
                <a:arcTo wR="1837" hR="1837" stAng="5400000" swAng="-5400000"/>
                <a:lnTo>
                  <a:pt x="28745" y="19763"/>
                </a:lnTo>
                <a:arcTo wR="0" hR="0" stAng="0" swAng="0"/>
                <a:lnTo>
                  <a:pt x="28745" y="1837"/>
                </a:lnTo>
                <a:lnTo>
                  <a:pt x="28745" y="1837"/>
                </a:lnTo>
                <a:arcTo wR="1837" hR="1837" stAng="0" swAng="-5400000"/>
                <a:lnTo>
                  <a:pt x="26908" y="0"/>
                </a:lnTo>
                <a:arcTo wR="0" hR="0" stAng="0" swAng="0"/>
                <a:close/>
              </a:path>
            </a:pathLst>
          </a:custGeom>
          <a:noFill/>
          <a:ln w="19080">
            <a:solidFill>
              <a:srgbClr val="009a44"/>
            </a:solidFill>
            <a:custDash>
              <a:ds d="100000" sp="1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anchor="ctr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Rectangle: Rounded Corners 21"/>
          <p:cNvSpPr/>
          <p:nvPr/>
        </p:nvSpPr>
        <p:spPr>
          <a:xfrm>
            <a:off x="238680" y="4160880"/>
            <a:ext cx="3665160" cy="2110680"/>
          </a:xfrm>
          <a:custGeom>
            <a:avLst/>
            <a:gdLst>
              <a:gd name="textAreaLeft" fmla="*/ 52560 w 3665160"/>
              <a:gd name="textAreaRight" fmla="*/ 3612600 w 3665160"/>
              <a:gd name="textAreaTop" fmla="*/ 52560 h 2110680"/>
              <a:gd name="textAreaBottom" fmla="*/ 2058120 h 2110680"/>
            </a:gdLst>
            <a:ahLst/>
            <a:rect l="textAreaLeft" t="textAreaTop" r="textAreaRight" b="textAreaBottom"/>
            <a:pathLst>
              <a:path w="37505" h="21600">
                <a:moveTo>
                  <a:pt x="1837" y="0"/>
                </a:moveTo>
                <a:lnTo>
                  <a:pt x="1837" y="0"/>
                </a:lnTo>
                <a:arcTo wR="1837" hR="1837" stAng="-5400000" swAng="-5400000"/>
                <a:lnTo>
                  <a:pt x="0" y="1837"/>
                </a:lnTo>
                <a:arcTo wR="0" hR="0" stAng="0" swAng="0"/>
                <a:lnTo>
                  <a:pt x="0" y="19763"/>
                </a:lnTo>
                <a:lnTo>
                  <a:pt x="0" y="19763"/>
                </a:lnTo>
                <a:arcTo wR="1837" hR="1837" stAng="-10800000" swAng="-5400000"/>
                <a:lnTo>
                  <a:pt x="1837" y="21600"/>
                </a:lnTo>
                <a:arcTo wR="0" hR="0" stAng="0" swAng="0"/>
                <a:lnTo>
                  <a:pt x="35668" y="21600"/>
                </a:lnTo>
                <a:lnTo>
                  <a:pt x="35668" y="21600"/>
                </a:lnTo>
                <a:arcTo wR="1837" hR="1837" stAng="5400000" swAng="-5400000"/>
                <a:lnTo>
                  <a:pt x="37505" y="19763"/>
                </a:lnTo>
                <a:arcTo wR="0" hR="0" stAng="0" swAng="0"/>
                <a:lnTo>
                  <a:pt x="37505" y="1837"/>
                </a:lnTo>
                <a:lnTo>
                  <a:pt x="37505" y="1837"/>
                </a:lnTo>
                <a:arcTo wR="1837" hR="1837" stAng="0" swAng="-5400000"/>
                <a:lnTo>
                  <a:pt x="35668" y="0"/>
                </a:lnTo>
                <a:arcTo wR="0" hR="0" stAng="0" swAng="0"/>
                <a:close/>
              </a:path>
            </a:pathLst>
          </a:custGeom>
          <a:noFill/>
          <a:ln w="19080">
            <a:solidFill>
              <a:srgbClr val="009a44"/>
            </a:solidFill>
            <a:custDash>
              <a:ds d="100000" sp="1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anchor="ctr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Rectangle: Rounded Corners 22"/>
          <p:cNvSpPr/>
          <p:nvPr/>
        </p:nvSpPr>
        <p:spPr>
          <a:xfrm>
            <a:off x="4141440" y="1270800"/>
            <a:ext cx="3961080" cy="2052360"/>
          </a:xfrm>
          <a:custGeom>
            <a:avLst/>
            <a:gdLst>
              <a:gd name="textAreaLeft" fmla="*/ 51120 w 3961080"/>
              <a:gd name="textAreaRight" fmla="*/ 3909960 w 3961080"/>
              <a:gd name="textAreaTop" fmla="*/ 51120 h 2052360"/>
              <a:gd name="textAreaBottom" fmla="*/ 2001240 h 2052360"/>
            </a:gdLst>
            <a:ahLst/>
            <a:rect l="textAreaLeft" t="textAreaTop" r="textAreaRight" b="textAreaBottom"/>
            <a:pathLst>
              <a:path w="41685" h="21600">
                <a:moveTo>
                  <a:pt x="1837" y="0"/>
                </a:moveTo>
                <a:lnTo>
                  <a:pt x="1837" y="0"/>
                </a:lnTo>
                <a:arcTo wR="1837" hR="1837" stAng="-5400000" swAng="-5400000"/>
                <a:lnTo>
                  <a:pt x="0" y="1837"/>
                </a:lnTo>
                <a:arcTo wR="0" hR="0" stAng="0" swAng="0"/>
                <a:lnTo>
                  <a:pt x="0" y="19763"/>
                </a:lnTo>
                <a:lnTo>
                  <a:pt x="0" y="19763"/>
                </a:lnTo>
                <a:arcTo wR="1837" hR="1837" stAng="-10800000" swAng="-5400000"/>
                <a:lnTo>
                  <a:pt x="1837" y="21600"/>
                </a:lnTo>
                <a:arcTo wR="0" hR="0" stAng="0" swAng="0"/>
                <a:lnTo>
                  <a:pt x="39848" y="21600"/>
                </a:lnTo>
                <a:lnTo>
                  <a:pt x="39848" y="21600"/>
                </a:lnTo>
                <a:arcTo wR="1837" hR="1837" stAng="5400000" swAng="-5400000"/>
                <a:lnTo>
                  <a:pt x="41685" y="19763"/>
                </a:lnTo>
                <a:arcTo wR="0" hR="0" stAng="0" swAng="0"/>
                <a:lnTo>
                  <a:pt x="41685" y="1837"/>
                </a:lnTo>
                <a:lnTo>
                  <a:pt x="41685" y="1837"/>
                </a:lnTo>
                <a:arcTo wR="1837" hR="1837" stAng="0" swAng="-5400000"/>
                <a:lnTo>
                  <a:pt x="39848" y="0"/>
                </a:lnTo>
                <a:arcTo wR="0" hR="0" stAng="0" swAng="0"/>
                <a:close/>
              </a:path>
            </a:pathLst>
          </a:custGeom>
          <a:noFill/>
          <a:ln w="19080">
            <a:solidFill>
              <a:srgbClr val="009a44"/>
            </a:solidFill>
            <a:custDash>
              <a:ds d="100000" sp="1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anchor="ctr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Rectangle: Rounded Corners 23"/>
          <p:cNvSpPr/>
          <p:nvPr/>
        </p:nvSpPr>
        <p:spPr>
          <a:xfrm>
            <a:off x="8348040" y="1281960"/>
            <a:ext cx="3665160" cy="2662200"/>
          </a:xfrm>
          <a:custGeom>
            <a:avLst/>
            <a:gdLst>
              <a:gd name="textAreaLeft" fmla="*/ 66240 w 3665160"/>
              <a:gd name="textAreaRight" fmla="*/ 3598920 w 3665160"/>
              <a:gd name="textAreaTop" fmla="*/ 66240 h 2662200"/>
              <a:gd name="textAreaBottom" fmla="*/ 2595960 h 2662200"/>
            </a:gdLst>
            <a:ahLst/>
            <a:rect l="textAreaLeft" t="textAreaTop" r="textAreaRight" b="textAreaBottom"/>
            <a:pathLst>
              <a:path w="29737" h="21600">
                <a:moveTo>
                  <a:pt x="1837" y="0"/>
                </a:moveTo>
                <a:lnTo>
                  <a:pt x="1837" y="0"/>
                </a:lnTo>
                <a:arcTo wR="1837" hR="1837" stAng="-5400000" swAng="-5400000"/>
                <a:lnTo>
                  <a:pt x="0" y="1837"/>
                </a:lnTo>
                <a:arcTo wR="0" hR="0" stAng="0" swAng="0"/>
                <a:lnTo>
                  <a:pt x="0" y="19763"/>
                </a:lnTo>
                <a:lnTo>
                  <a:pt x="0" y="19763"/>
                </a:lnTo>
                <a:arcTo wR="1837" hR="1837" stAng="-10800000" swAng="-5400000"/>
                <a:lnTo>
                  <a:pt x="1837" y="21600"/>
                </a:lnTo>
                <a:arcTo wR="0" hR="0" stAng="0" swAng="0"/>
                <a:lnTo>
                  <a:pt x="27900" y="21600"/>
                </a:lnTo>
                <a:lnTo>
                  <a:pt x="27900" y="21600"/>
                </a:lnTo>
                <a:arcTo wR="1837" hR="1837" stAng="5400000" swAng="-5400000"/>
                <a:lnTo>
                  <a:pt x="29737" y="19763"/>
                </a:lnTo>
                <a:arcTo wR="0" hR="0" stAng="0" swAng="0"/>
                <a:lnTo>
                  <a:pt x="29737" y="1837"/>
                </a:lnTo>
                <a:lnTo>
                  <a:pt x="29737" y="1837"/>
                </a:lnTo>
                <a:arcTo wR="1837" hR="1837" stAng="0" swAng="-5400000"/>
                <a:lnTo>
                  <a:pt x="27900" y="0"/>
                </a:lnTo>
                <a:arcTo wR="0" hR="0" stAng="0" swAng="0"/>
                <a:close/>
              </a:path>
            </a:pathLst>
          </a:custGeom>
          <a:noFill/>
          <a:ln w="19080">
            <a:solidFill>
              <a:srgbClr val="009a44"/>
            </a:solidFill>
            <a:custDash>
              <a:ds d="100000" sp="1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anchor="ctr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Rectangle: Rounded Corners 24"/>
          <p:cNvSpPr/>
          <p:nvPr/>
        </p:nvSpPr>
        <p:spPr>
          <a:xfrm>
            <a:off x="8378640" y="4097160"/>
            <a:ext cx="3665160" cy="2338920"/>
          </a:xfrm>
          <a:custGeom>
            <a:avLst/>
            <a:gdLst>
              <a:gd name="textAreaLeft" fmla="*/ 57960 w 3665160"/>
              <a:gd name="textAreaRight" fmla="*/ 3607200 w 3665160"/>
              <a:gd name="textAreaTop" fmla="*/ 57960 h 2338920"/>
              <a:gd name="textAreaBottom" fmla="*/ 2280960 h 2338920"/>
            </a:gdLst>
            <a:ahLst/>
            <a:rect l="textAreaLeft" t="textAreaTop" r="textAreaRight" b="textAreaBottom"/>
            <a:pathLst>
              <a:path w="33846" h="21600">
                <a:moveTo>
                  <a:pt x="1837" y="0"/>
                </a:moveTo>
                <a:lnTo>
                  <a:pt x="1837" y="0"/>
                </a:lnTo>
                <a:arcTo wR="1837" hR="1837" stAng="-5400000" swAng="-5400000"/>
                <a:lnTo>
                  <a:pt x="0" y="1837"/>
                </a:lnTo>
                <a:arcTo wR="0" hR="0" stAng="0" swAng="0"/>
                <a:lnTo>
                  <a:pt x="0" y="19763"/>
                </a:lnTo>
                <a:lnTo>
                  <a:pt x="0" y="19763"/>
                </a:lnTo>
                <a:arcTo wR="1837" hR="1837" stAng="-10800000" swAng="-5400000"/>
                <a:lnTo>
                  <a:pt x="1837" y="21600"/>
                </a:lnTo>
                <a:arcTo wR="0" hR="0" stAng="0" swAng="0"/>
                <a:lnTo>
                  <a:pt x="32009" y="21600"/>
                </a:lnTo>
                <a:lnTo>
                  <a:pt x="32009" y="21600"/>
                </a:lnTo>
                <a:arcTo wR="1837" hR="1837" stAng="5400000" swAng="-5400000"/>
                <a:lnTo>
                  <a:pt x="33846" y="19763"/>
                </a:lnTo>
                <a:arcTo wR="0" hR="0" stAng="0" swAng="0"/>
                <a:lnTo>
                  <a:pt x="33846" y="1837"/>
                </a:lnTo>
                <a:lnTo>
                  <a:pt x="33846" y="1837"/>
                </a:lnTo>
                <a:arcTo wR="1837" hR="1837" stAng="0" swAng="-5400000"/>
                <a:lnTo>
                  <a:pt x="32009" y="0"/>
                </a:lnTo>
                <a:arcTo wR="0" hR="0" stAng="0" swAng="0"/>
                <a:close/>
              </a:path>
            </a:pathLst>
          </a:custGeom>
          <a:noFill/>
          <a:ln w="19080">
            <a:solidFill>
              <a:srgbClr val="009a44"/>
            </a:solidFill>
            <a:custDash>
              <a:ds d="100000" sp="1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anchor="ctr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8" name="Picture 25" descr=""/>
          <p:cNvPicPr/>
          <p:nvPr/>
        </p:nvPicPr>
        <p:blipFill>
          <a:blip r:embed="rId2"/>
          <a:srcRect l="26113" t="109" r="27189" b="-109"/>
          <a:stretch/>
        </p:blipFill>
        <p:spPr>
          <a:xfrm>
            <a:off x="6633360" y="3422520"/>
            <a:ext cx="1487880" cy="1442160"/>
          </a:xfrm>
          <a:prstGeom prst="rect">
            <a:avLst/>
          </a:prstGeom>
          <a:ln w="19080">
            <a:noFill/>
          </a:ln>
        </p:spPr>
      </p:pic>
      <p:pic>
        <p:nvPicPr>
          <p:cNvPr id="179" name="Picture 26" descr=""/>
          <p:cNvPicPr/>
          <p:nvPr/>
        </p:nvPicPr>
        <p:blipFill>
          <a:blip r:embed="rId3"/>
          <a:stretch/>
        </p:blipFill>
        <p:spPr>
          <a:xfrm>
            <a:off x="4136760" y="4913640"/>
            <a:ext cx="2549160" cy="1092600"/>
          </a:xfrm>
          <a:prstGeom prst="rect">
            <a:avLst/>
          </a:prstGeom>
          <a:ln w="19080">
            <a:noFill/>
          </a:ln>
        </p:spPr>
      </p:pic>
      <p:pic>
        <p:nvPicPr>
          <p:cNvPr id="180" name="Picture 27" descr=""/>
          <p:cNvPicPr/>
          <p:nvPr/>
        </p:nvPicPr>
        <p:blipFill>
          <a:blip r:embed="rId4"/>
          <a:stretch/>
        </p:blipFill>
        <p:spPr>
          <a:xfrm>
            <a:off x="6667560" y="4916160"/>
            <a:ext cx="1453320" cy="1090080"/>
          </a:xfrm>
          <a:prstGeom prst="rect">
            <a:avLst/>
          </a:prstGeom>
          <a:ln w="19080">
            <a:noFill/>
          </a:ln>
        </p:spPr>
      </p:pic>
      <p:pic>
        <p:nvPicPr>
          <p:cNvPr id="181" name="" descr="">
            <a:hlinkClick r:id="" action="ppaction://media"/>
          </p:cNvPr>
          <p:cNvPicPr/>
          <p:nvPr>
            <a:videoFile r:link="rId5"/>
            <p:extLst>
              <p:ext uri="{DAA4B4D4-6D71-4841-9C94-3DE7FCFB9230}">
                <p14:media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35320" y="3429000"/>
            <a:ext cx="2442240" cy="1442160"/>
          </a:xfrm>
          <a:prstGeom prst="rect">
            <a:avLst/>
          </a:prstGeom>
          <a:ln w="0">
            <a:noFill/>
          </a:ln>
        </p:spPr>
      </p:pic>
      <p:sp>
        <p:nvSpPr>
          <p:cNvPr id="182" name="TextBox 2"/>
          <p:cNvSpPr txBox="1"/>
          <p:nvPr/>
        </p:nvSpPr>
        <p:spPr>
          <a:xfrm>
            <a:off x="7856280" y="147600"/>
            <a:ext cx="4285800" cy="554040"/>
          </a:xfrm>
          <a:prstGeom prst="rect">
            <a:avLst/>
          </a:prstGeom>
          <a:noFill/>
          <a:ln w="0">
            <a:noFill/>
          </a:ln>
        </p:spPr>
        <p:txBody>
          <a:bodyPr anchor="t" anchorCtr="1">
            <a:noAutofit/>
          </a:bodyPr>
          <a:p>
            <a:pPr algn="ctr">
              <a:lnSpc>
                <a:spcPct val="100000"/>
              </a:lnSpc>
            </a:pPr>
            <a:r>
              <a:rPr b="0" lang="en-US" sz="1400" spc="-1" strike="noStrike">
                <a:solidFill>
                  <a:srgbClr val="009a44"/>
                </a:solidFill>
                <a:latin typeface="Times New Roman"/>
              </a:rPr>
              <a:t>Naimul Hasan* , Terry Trevino, Marcos Fernandez-Tous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en-US" sz="1600" spc="-1" strike="noStrike">
                <a:solidFill>
                  <a:srgbClr val="009a44"/>
                </a:solidFill>
                <a:latin typeface="Times New Roman"/>
              </a:rPr>
              <a:t>Department of Space Studies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3" name="Picture 18" descr=""/>
          <p:cNvPicPr/>
          <p:nvPr/>
        </p:nvPicPr>
        <p:blipFill>
          <a:blip r:embed="rId8"/>
          <a:stretch/>
        </p:blipFill>
        <p:spPr>
          <a:xfrm>
            <a:off x="3680640" y="2764800"/>
            <a:ext cx="4953600" cy="396360"/>
          </a:xfrm>
          <a:prstGeom prst="rect">
            <a:avLst/>
          </a:prstGeom>
          <a:ln w="19080">
            <a:noFill/>
          </a:ln>
        </p:spPr>
      </p:pic>
    </p:spTree>
  </p:cSld>
  <mc:AlternateContent>
    <mc:Choice Requires="p14">
      <p:transition spd="slow" p14:dur="3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afterEffect" fill="hold" presetClass="mediacall" presetID="0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fill="hold"/>
                                        <p:tgtEl>
                                          <p:spTgt spid="1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seq>
              <p:cTn id="7" dur="indefinite" nodeType="interactiveSeq" fill="hold">
                <p:stCondLst>
                  <p:cond delay="0"/>
                </p:stCondLst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nodeType="clickEffect" fill="hold" presetClass="mediacall" presetID="0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fill="hold"/>
                                        <p:tgtEl>
                                          <p:spTgt spid="1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6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7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8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9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0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3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4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5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6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</TotalTime>
  <Application>LibreOffice/24.2.7.2$Linux_X86_64 LibreOffice_project/420$Build-2</Application>
  <AppVersion>15.0000</AppVersion>
  <Words>316</Words>
  <Paragraphs>34</Paragraphs>
  <Company>Microsoft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2013-02-13T15:39:40Z</dcterms:created>
  <dc:creator>Jess</dc:creator>
  <dc:description/>
  <dc:language>en-US</dc:language>
  <cp:lastModifiedBy>Naimul Hasan</cp:lastModifiedBy>
  <cp:lastPrinted>2026-02-11T11:22:13Z</cp:lastPrinted>
  <dcterms:modified xsi:type="dcterms:W3CDTF">2026-02-10T22:04:37Z</dcterms:modified>
  <cp:revision>76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r8>0</vt:r8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r8>0</vt:r8>
  </property>
  <property fmtid="{D5CDD505-2E9C-101B-9397-08002B2CF9AE}" pid="6" name="Notes">
    <vt:r8>3</vt:r8>
  </property>
  <property fmtid="{D5CDD505-2E9C-101B-9397-08002B2CF9AE}" pid="7" name="PresentationFormat">
    <vt:lpwstr>Widescreen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r8>4</vt:r8>
  </property>
</Properties>
</file>