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
  </p:notesMasterIdLst>
  <p:sldIdLst>
    <p:sldId id="263" r:id="rId2"/>
  </p:sldIdLst>
  <p:sldSz cx="32918400" cy="19202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7" userDrawn="1">
          <p15:clr>
            <a:srgbClr val="A4A3A4"/>
          </p15:clr>
        </p15:guide>
        <p15:guide id="2" pos="1039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A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p:cViewPr varScale="1">
        <p:scale>
          <a:sx n="30" d="100"/>
          <a:sy n="30" d="100"/>
        </p:scale>
        <p:origin x="471" y="87"/>
      </p:cViewPr>
      <p:guideLst>
        <p:guide orient="horz" pos="437"/>
        <p:guide pos="1039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717004C5-B480-463A-B2B4-2965D900A484}" type="datetimeFigureOut">
              <a:rPr lang="en-US" smtClean="0"/>
              <a:t>7/28/2026</a:t>
            </a:fld>
            <a:endParaRPr lang="en-US"/>
          </a:p>
        </p:txBody>
      </p:sp>
      <p:sp>
        <p:nvSpPr>
          <p:cNvPr id="4" name="Slide Image Placeholder 3"/>
          <p:cNvSpPr>
            <a:spLocks noGrp="1" noRot="1" noChangeAspect="1"/>
          </p:cNvSpPr>
          <p:nvPr>
            <p:ph type="sldImg" idx="2"/>
          </p:nvPr>
        </p:nvSpPr>
        <p:spPr>
          <a:xfrm>
            <a:off x="784225" y="1143000"/>
            <a:ext cx="52895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80E5DE-F541-43FB-8E1E-F10C1E240BE7}" type="slidenum">
              <a:rPr lang="en-US" smtClean="0"/>
              <a:t>‹#›</a:t>
            </a:fld>
            <a:endParaRPr lang="en-US"/>
          </a:p>
        </p:txBody>
      </p:sp>
    </p:spTree>
    <p:extLst>
      <p:ext uri="{BB962C8B-B14F-4D97-AF65-F5344CB8AC3E}">
        <p14:creationId xmlns:p14="http://schemas.microsoft.com/office/powerpoint/2010/main" val="152024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4225" y="1143000"/>
            <a:ext cx="5291138"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80E5DE-F541-43FB-8E1E-F10C1E240BE7}" type="slidenum">
              <a:rPr lang="en-US" smtClean="0"/>
              <a:t>1</a:t>
            </a:fld>
            <a:endParaRPr lang="en-US"/>
          </a:p>
        </p:txBody>
      </p:sp>
    </p:spTree>
    <p:extLst>
      <p:ext uri="{BB962C8B-B14F-4D97-AF65-F5344CB8AC3E}">
        <p14:creationId xmlns:p14="http://schemas.microsoft.com/office/powerpoint/2010/main" val="594925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114800" y="3142616"/>
            <a:ext cx="24688800" cy="6685280"/>
          </a:xfrm>
        </p:spPr>
        <p:txBody>
          <a:bodyPr anchor="b"/>
          <a:lstStyle>
            <a:lvl1pPr algn="ctr">
              <a:defRPr sz="16200"/>
            </a:lvl1pPr>
          </a:lstStyle>
          <a:p>
            <a:r>
              <a:rPr lang="en-US"/>
              <a:t>Click to edit Master title style</a:t>
            </a:r>
            <a:endParaRPr lang="en-US" dirty="0"/>
          </a:p>
        </p:txBody>
      </p:sp>
      <p:sp>
        <p:nvSpPr>
          <p:cNvPr id="3" name="Subtitle 2"/>
          <p:cNvSpPr>
            <a:spLocks noGrp="1"/>
          </p:cNvSpPr>
          <p:nvPr>
            <p:ph type="subTitle" idx="1"/>
          </p:nvPr>
        </p:nvSpPr>
        <p:spPr>
          <a:xfrm>
            <a:off x="4114800" y="10085706"/>
            <a:ext cx="24688800" cy="4636134"/>
          </a:xfrm>
        </p:spPr>
        <p:txBody>
          <a:bodyPr/>
          <a:lstStyle>
            <a:lvl1pPr marL="0" indent="0" algn="ctr">
              <a:buNone/>
              <a:defRPr sz="6480"/>
            </a:lvl1pPr>
            <a:lvl2pPr marL="1234440" indent="0" algn="ctr">
              <a:buNone/>
              <a:defRPr sz="5400"/>
            </a:lvl2pPr>
            <a:lvl3pPr marL="2468880" indent="0" algn="ctr">
              <a:buNone/>
              <a:defRPr sz="4860"/>
            </a:lvl3pPr>
            <a:lvl4pPr marL="3703320" indent="0" algn="ctr">
              <a:buNone/>
              <a:defRPr sz="4320"/>
            </a:lvl4pPr>
            <a:lvl5pPr marL="4937760" indent="0" algn="ctr">
              <a:buNone/>
              <a:defRPr sz="4320"/>
            </a:lvl5pPr>
            <a:lvl6pPr marL="6172200" indent="0" algn="ctr">
              <a:buNone/>
              <a:defRPr sz="4320"/>
            </a:lvl6pPr>
            <a:lvl7pPr marL="7406640" indent="0" algn="ctr">
              <a:buNone/>
              <a:defRPr sz="4320"/>
            </a:lvl7pPr>
            <a:lvl8pPr marL="8641080" indent="0" algn="ctr">
              <a:buNone/>
              <a:defRPr sz="4320"/>
            </a:lvl8pPr>
            <a:lvl9pPr marL="9875520" indent="0" algn="ctr">
              <a:buNone/>
              <a:defRPr sz="4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2B032A2-738F-431D-9BD5-539BDA5C3688}"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0E775D-6817-4EFA-B18F-5F4C5910B5A6}" type="slidenum">
              <a:rPr lang="en-US" smtClean="0"/>
              <a:t>‹#›</a:t>
            </a:fld>
            <a:endParaRPr lang="en-US"/>
          </a:p>
        </p:txBody>
      </p:sp>
    </p:spTree>
    <p:extLst>
      <p:ext uri="{BB962C8B-B14F-4D97-AF65-F5344CB8AC3E}">
        <p14:creationId xmlns:p14="http://schemas.microsoft.com/office/powerpoint/2010/main" val="3423683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B032A2-738F-431D-9BD5-539BDA5C3688}"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0E775D-6817-4EFA-B18F-5F4C5910B5A6}" type="slidenum">
              <a:rPr lang="en-US" smtClean="0"/>
              <a:t>‹#›</a:t>
            </a:fld>
            <a:endParaRPr lang="en-US"/>
          </a:p>
        </p:txBody>
      </p:sp>
    </p:spTree>
    <p:extLst>
      <p:ext uri="{BB962C8B-B14F-4D97-AF65-F5344CB8AC3E}">
        <p14:creationId xmlns:p14="http://schemas.microsoft.com/office/powerpoint/2010/main" val="2980509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0" y="1022350"/>
            <a:ext cx="7098030" cy="1627314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0" y="1022350"/>
            <a:ext cx="20882610" cy="1627314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B032A2-738F-431D-9BD5-539BDA5C3688}"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0E775D-6817-4EFA-B18F-5F4C5910B5A6}" type="slidenum">
              <a:rPr lang="en-US" smtClean="0"/>
              <a:t>‹#›</a:t>
            </a:fld>
            <a:endParaRPr lang="en-US"/>
          </a:p>
        </p:txBody>
      </p:sp>
    </p:spTree>
    <p:extLst>
      <p:ext uri="{BB962C8B-B14F-4D97-AF65-F5344CB8AC3E}">
        <p14:creationId xmlns:p14="http://schemas.microsoft.com/office/powerpoint/2010/main" val="1742707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B032A2-738F-431D-9BD5-539BDA5C3688}"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0E775D-6817-4EFA-B18F-5F4C5910B5A6}" type="slidenum">
              <a:rPr lang="en-US" smtClean="0"/>
              <a:t>‹#›</a:t>
            </a:fld>
            <a:endParaRPr lang="en-US"/>
          </a:p>
        </p:txBody>
      </p:sp>
    </p:spTree>
    <p:extLst>
      <p:ext uri="{BB962C8B-B14F-4D97-AF65-F5344CB8AC3E}">
        <p14:creationId xmlns:p14="http://schemas.microsoft.com/office/powerpoint/2010/main" val="129999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5" y="4787268"/>
            <a:ext cx="28392120" cy="7987664"/>
          </a:xfrm>
        </p:spPr>
        <p:txBody>
          <a:bodyPr anchor="b"/>
          <a:lstStyle>
            <a:lvl1pPr>
              <a:defRPr sz="16200"/>
            </a:lvl1pPr>
          </a:lstStyle>
          <a:p>
            <a:r>
              <a:rPr lang="en-US"/>
              <a:t>Click to edit Master title style</a:t>
            </a:r>
            <a:endParaRPr lang="en-US" dirty="0"/>
          </a:p>
        </p:txBody>
      </p:sp>
      <p:sp>
        <p:nvSpPr>
          <p:cNvPr id="3" name="Text Placeholder 2"/>
          <p:cNvSpPr>
            <a:spLocks noGrp="1"/>
          </p:cNvSpPr>
          <p:nvPr>
            <p:ph type="body" idx="1"/>
          </p:nvPr>
        </p:nvSpPr>
        <p:spPr>
          <a:xfrm>
            <a:off x="2245995" y="12850498"/>
            <a:ext cx="28392120" cy="4200524"/>
          </a:xfrm>
        </p:spPr>
        <p:txBody>
          <a:bodyPr/>
          <a:lstStyle>
            <a:lvl1pPr marL="0" indent="0">
              <a:buNone/>
              <a:defRPr sz="6480">
                <a:solidFill>
                  <a:schemeClr val="tx1">
                    <a:tint val="82000"/>
                  </a:schemeClr>
                </a:solidFill>
              </a:defRPr>
            </a:lvl1pPr>
            <a:lvl2pPr marL="1234440" indent="0">
              <a:buNone/>
              <a:defRPr sz="5400">
                <a:solidFill>
                  <a:schemeClr val="tx1">
                    <a:tint val="82000"/>
                  </a:schemeClr>
                </a:solidFill>
              </a:defRPr>
            </a:lvl2pPr>
            <a:lvl3pPr marL="2468880" indent="0">
              <a:buNone/>
              <a:defRPr sz="4860">
                <a:solidFill>
                  <a:schemeClr val="tx1">
                    <a:tint val="82000"/>
                  </a:schemeClr>
                </a:solidFill>
              </a:defRPr>
            </a:lvl3pPr>
            <a:lvl4pPr marL="3703320" indent="0">
              <a:buNone/>
              <a:defRPr sz="4320">
                <a:solidFill>
                  <a:schemeClr val="tx1">
                    <a:tint val="82000"/>
                  </a:schemeClr>
                </a:solidFill>
              </a:defRPr>
            </a:lvl4pPr>
            <a:lvl5pPr marL="4937760" indent="0">
              <a:buNone/>
              <a:defRPr sz="4320">
                <a:solidFill>
                  <a:schemeClr val="tx1">
                    <a:tint val="82000"/>
                  </a:schemeClr>
                </a:solidFill>
              </a:defRPr>
            </a:lvl5pPr>
            <a:lvl6pPr marL="6172200" indent="0">
              <a:buNone/>
              <a:defRPr sz="4320">
                <a:solidFill>
                  <a:schemeClr val="tx1">
                    <a:tint val="82000"/>
                  </a:schemeClr>
                </a:solidFill>
              </a:defRPr>
            </a:lvl6pPr>
            <a:lvl7pPr marL="7406640" indent="0">
              <a:buNone/>
              <a:defRPr sz="4320">
                <a:solidFill>
                  <a:schemeClr val="tx1">
                    <a:tint val="82000"/>
                  </a:schemeClr>
                </a:solidFill>
              </a:defRPr>
            </a:lvl7pPr>
            <a:lvl8pPr marL="8641080" indent="0">
              <a:buNone/>
              <a:defRPr sz="4320">
                <a:solidFill>
                  <a:schemeClr val="tx1">
                    <a:tint val="82000"/>
                  </a:schemeClr>
                </a:solidFill>
              </a:defRPr>
            </a:lvl8pPr>
            <a:lvl9pPr marL="9875520" indent="0">
              <a:buNone/>
              <a:defRPr sz="432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B032A2-738F-431D-9BD5-539BDA5C3688}"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0E775D-6817-4EFA-B18F-5F4C5910B5A6}" type="slidenum">
              <a:rPr lang="en-US" smtClean="0"/>
              <a:t>‹#›</a:t>
            </a:fld>
            <a:endParaRPr lang="en-US"/>
          </a:p>
        </p:txBody>
      </p:sp>
    </p:spTree>
    <p:extLst>
      <p:ext uri="{BB962C8B-B14F-4D97-AF65-F5344CB8AC3E}">
        <p14:creationId xmlns:p14="http://schemas.microsoft.com/office/powerpoint/2010/main" val="1561679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5111750"/>
            <a:ext cx="13990320" cy="121837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5111750"/>
            <a:ext cx="13990320" cy="121837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2B032A2-738F-431D-9BD5-539BDA5C3688}"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0E775D-6817-4EFA-B18F-5F4C5910B5A6}" type="slidenum">
              <a:rPr lang="en-US" smtClean="0"/>
              <a:t>‹#›</a:t>
            </a:fld>
            <a:endParaRPr lang="en-US"/>
          </a:p>
        </p:txBody>
      </p:sp>
    </p:spTree>
    <p:extLst>
      <p:ext uri="{BB962C8B-B14F-4D97-AF65-F5344CB8AC3E}">
        <p14:creationId xmlns:p14="http://schemas.microsoft.com/office/powerpoint/2010/main" val="3815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022352"/>
            <a:ext cx="28392120" cy="3711576"/>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29" y="4707256"/>
            <a:ext cx="13926025" cy="2306954"/>
          </a:xfrm>
        </p:spPr>
        <p:txBody>
          <a:bodyPr anchor="b"/>
          <a:lstStyle>
            <a:lvl1pPr marL="0" indent="0">
              <a:buNone/>
              <a:defRPr sz="6480" b="1"/>
            </a:lvl1pPr>
            <a:lvl2pPr marL="1234440" indent="0">
              <a:buNone/>
              <a:defRPr sz="5400" b="1"/>
            </a:lvl2pPr>
            <a:lvl3pPr marL="2468880" indent="0">
              <a:buNone/>
              <a:defRPr sz="4860" b="1"/>
            </a:lvl3pPr>
            <a:lvl4pPr marL="3703320" indent="0">
              <a:buNone/>
              <a:defRPr sz="4320" b="1"/>
            </a:lvl4pPr>
            <a:lvl5pPr marL="4937760" indent="0">
              <a:buNone/>
              <a:defRPr sz="4320" b="1"/>
            </a:lvl5pPr>
            <a:lvl6pPr marL="6172200" indent="0">
              <a:buNone/>
              <a:defRPr sz="4320" b="1"/>
            </a:lvl6pPr>
            <a:lvl7pPr marL="7406640" indent="0">
              <a:buNone/>
              <a:defRPr sz="4320" b="1"/>
            </a:lvl7pPr>
            <a:lvl8pPr marL="8641080" indent="0">
              <a:buNone/>
              <a:defRPr sz="4320" b="1"/>
            </a:lvl8pPr>
            <a:lvl9pPr marL="9875520" indent="0">
              <a:buNone/>
              <a:defRPr sz="4320" b="1"/>
            </a:lvl9pPr>
          </a:lstStyle>
          <a:p>
            <a:pPr lvl="0"/>
            <a:r>
              <a:rPr lang="en-US"/>
              <a:t>Click to edit Master text styles</a:t>
            </a:r>
          </a:p>
        </p:txBody>
      </p:sp>
      <p:sp>
        <p:nvSpPr>
          <p:cNvPr id="4" name="Content Placeholder 3"/>
          <p:cNvSpPr>
            <a:spLocks noGrp="1"/>
          </p:cNvSpPr>
          <p:nvPr>
            <p:ph sz="half" idx="2"/>
          </p:nvPr>
        </p:nvSpPr>
        <p:spPr>
          <a:xfrm>
            <a:off x="2267429" y="7014210"/>
            <a:ext cx="13926025" cy="103168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0" y="4707256"/>
            <a:ext cx="13994608" cy="2306954"/>
          </a:xfrm>
        </p:spPr>
        <p:txBody>
          <a:bodyPr anchor="b"/>
          <a:lstStyle>
            <a:lvl1pPr marL="0" indent="0">
              <a:buNone/>
              <a:defRPr sz="6480" b="1"/>
            </a:lvl1pPr>
            <a:lvl2pPr marL="1234440" indent="0">
              <a:buNone/>
              <a:defRPr sz="5400" b="1"/>
            </a:lvl2pPr>
            <a:lvl3pPr marL="2468880" indent="0">
              <a:buNone/>
              <a:defRPr sz="4860" b="1"/>
            </a:lvl3pPr>
            <a:lvl4pPr marL="3703320" indent="0">
              <a:buNone/>
              <a:defRPr sz="4320" b="1"/>
            </a:lvl4pPr>
            <a:lvl5pPr marL="4937760" indent="0">
              <a:buNone/>
              <a:defRPr sz="4320" b="1"/>
            </a:lvl5pPr>
            <a:lvl6pPr marL="6172200" indent="0">
              <a:buNone/>
              <a:defRPr sz="4320" b="1"/>
            </a:lvl6pPr>
            <a:lvl7pPr marL="7406640" indent="0">
              <a:buNone/>
              <a:defRPr sz="4320" b="1"/>
            </a:lvl7pPr>
            <a:lvl8pPr marL="8641080" indent="0">
              <a:buNone/>
              <a:defRPr sz="4320" b="1"/>
            </a:lvl8pPr>
            <a:lvl9pPr marL="9875520" indent="0">
              <a:buNone/>
              <a:defRPr sz="4320" b="1"/>
            </a:lvl9pPr>
          </a:lstStyle>
          <a:p>
            <a:pPr lvl="0"/>
            <a:r>
              <a:rPr lang="en-US"/>
              <a:t>Click to edit Master text styles</a:t>
            </a:r>
          </a:p>
        </p:txBody>
      </p:sp>
      <p:sp>
        <p:nvSpPr>
          <p:cNvPr id="6" name="Content Placeholder 5"/>
          <p:cNvSpPr>
            <a:spLocks noGrp="1"/>
          </p:cNvSpPr>
          <p:nvPr>
            <p:ph sz="quarter" idx="4"/>
          </p:nvPr>
        </p:nvSpPr>
        <p:spPr>
          <a:xfrm>
            <a:off x="16664940" y="7014210"/>
            <a:ext cx="13994608" cy="103168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2B032A2-738F-431D-9BD5-539BDA5C3688}" type="datetimeFigureOut">
              <a:rPr lang="en-US" smtClean="0"/>
              <a:t>7/28/2026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00E775D-6817-4EFA-B18F-5F4C5910B5A6}" type="slidenum">
              <a:rPr lang="en-US" smtClean="0"/>
              <a:t>‹#›</a:t>
            </a:fld>
            <a:endParaRPr lang="en-US"/>
          </a:p>
        </p:txBody>
      </p:sp>
    </p:spTree>
    <p:extLst>
      <p:ext uri="{BB962C8B-B14F-4D97-AF65-F5344CB8AC3E}">
        <p14:creationId xmlns:p14="http://schemas.microsoft.com/office/powerpoint/2010/main" val="476054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2B032A2-738F-431D-9BD5-539BDA5C3688}" type="datetimeFigureOut">
              <a:rPr lang="en-US" smtClean="0"/>
              <a:t>7/28/2026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0E775D-6817-4EFA-B18F-5F4C5910B5A6}" type="slidenum">
              <a:rPr lang="en-US" smtClean="0"/>
              <a:t>‹#›</a:t>
            </a:fld>
            <a:endParaRPr lang="en-US"/>
          </a:p>
        </p:txBody>
      </p:sp>
    </p:spTree>
    <p:extLst>
      <p:ext uri="{BB962C8B-B14F-4D97-AF65-F5344CB8AC3E}">
        <p14:creationId xmlns:p14="http://schemas.microsoft.com/office/powerpoint/2010/main" val="891976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B032A2-738F-431D-9BD5-539BDA5C3688}" type="datetimeFigureOut">
              <a:rPr lang="en-US" smtClean="0"/>
              <a:t>7/28/2026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00E775D-6817-4EFA-B18F-5F4C5910B5A6}" type="slidenum">
              <a:rPr lang="en-US" smtClean="0"/>
              <a:t>‹#›</a:t>
            </a:fld>
            <a:endParaRPr lang="en-US"/>
          </a:p>
        </p:txBody>
      </p:sp>
    </p:spTree>
    <p:extLst>
      <p:ext uri="{BB962C8B-B14F-4D97-AF65-F5344CB8AC3E}">
        <p14:creationId xmlns:p14="http://schemas.microsoft.com/office/powerpoint/2010/main" val="3965251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9" y="1280160"/>
            <a:ext cx="10617040" cy="4480560"/>
          </a:xfrm>
        </p:spPr>
        <p:txBody>
          <a:bodyPr anchor="b"/>
          <a:lstStyle>
            <a:lvl1pPr>
              <a:defRPr sz="8640"/>
            </a:lvl1pPr>
          </a:lstStyle>
          <a:p>
            <a:r>
              <a:rPr lang="en-US"/>
              <a:t>Click to edit Master title style</a:t>
            </a:r>
            <a:endParaRPr lang="en-US" dirty="0"/>
          </a:p>
        </p:txBody>
      </p:sp>
      <p:sp>
        <p:nvSpPr>
          <p:cNvPr id="3" name="Content Placeholder 2"/>
          <p:cNvSpPr>
            <a:spLocks noGrp="1"/>
          </p:cNvSpPr>
          <p:nvPr>
            <p:ph idx="1"/>
          </p:nvPr>
        </p:nvSpPr>
        <p:spPr>
          <a:xfrm>
            <a:off x="13994608" y="2764791"/>
            <a:ext cx="16664940" cy="13646150"/>
          </a:xfrm>
        </p:spPr>
        <p:txBody>
          <a:bodyPr/>
          <a:lstStyle>
            <a:lvl1pPr>
              <a:defRPr sz="8640"/>
            </a:lvl1pPr>
            <a:lvl2pPr>
              <a:defRPr sz="7560"/>
            </a:lvl2pPr>
            <a:lvl3pPr>
              <a:defRPr sz="6480"/>
            </a:lvl3pPr>
            <a:lvl4pPr>
              <a:defRPr sz="5400"/>
            </a:lvl4pPr>
            <a:lvl5pPr>
              <a:defRPr sz="5400"/>
            </a:lvl5pPr>
            <a:lvl6pPr>
              <a:defRPr sz="5400"/>
            </a:lvl6pPr>
            <a:lvl7pPr>
              <a:defRPr sz="5400"/>
            </a:lvl7pPr>
            <a:lvl8pPr>
              <a:defRPr sz="5400"/>
            </a:lvl8pPr>
            <a:lvl9pPr>
              <a:defRPr sz="5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9" y="5760720"/>
            <a:ext cx="10617040" cy="10672446"/>
          </a:xfrm>
        </p:spPr>
        <p:txBody>
          <a:bodyPr/>
          <a:lstStyle>
            <a:lvl1pPr marL="0" indent="0">
              <a:buNone/>
              <a:defRPr sz="4320"/>
            </a:lvl1pPr>
            <a:lvl2pPr marL="1234440" indent="0">
              <a:buNone/>
              <a:defRPr sz="3780"/>
            </a:lvl2pPr>
            <a:lvl3pPr marL="2468880" indent="0">
              <a:buNone/>
              <a:defRPr sz="3240"/>
            </a:lvl3pPr>
            <a:lvl4pPr marL="3703320" indent="0">
              <a:buNone/>
              <a:defRPr sz="2700"/>
            </a:lvl4pPr>
            <a:lvl5pPr marL="4937760" indent="0">
              <a:buNone/>
              <a:defRPr sz="2700"/>
            </a:lvl5pPr>
            <a:lvl6pPr marL="6172200" indent="0">
              <a:buNone/>
              <a:defRPr sz="2700"/>
            </a:lvl6pPr>
            <a:lvl7pPr marL="7406640" indent="0">
              <a:buNone/>
              <a:defRPr sz="2700"/>
            </a:lvl7pPr>
            <a:lvl8pPr marL="8641080" indent="0">
              <a:buNone/>
              <a:defRPr sz="2700"/>
            </a:lvl8pPr>
            <a:lvl9pPr marL="9875520" indent="0">
              <a:buNone/>
              <a:defRPr sz="2700"/>
            </a:lvl9pPr>
          </a:lstStyle>
          <a:p>
            <a:pPr lvl="0"/>
            <a:r>
              <a:rPr lang="en-US"/>
              <a:t>Click to edit Master text styles</a:t>
            </a:r>
          </a:p>
        </p:txBody>
      </p:sp>
      <p:sp>
        <p:nvSpPr>
          <p:cNvPr id="5" name="Date Placeholder 4"/>
          <p:cNvSpPr>
            <a:spLocks noGrp="1"/>
          </p:cNvSpPr>
          <p:nvPr>
            <p:ph type="dt" sz="half" idx="10"/>
          </p:nvPr>
        </p:nvSpPr>
        <p:spPr/>
        <p:txBody>
          <a:bodyPr/>
          <a:lstStyle/>
          <a:p>
            <a:fld id="{92B032A2-738F-431D-9BD5-539BDA5C3688}"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0E775D-6817-4EFA-B18F-5F4C5910B5A6}" type="slidenum">
              <a:rPr lang="en-US" smtClean="0"/>
              <a:t>‹#›</a:t>
            </a:fld>
            <a:endParaRPr lang="en-US"/>
          </a:p>
        </p:txBody>
      </p:sp>
    </p:spTree>
    <p:extLst>
      <p:ext uri="{BB962C8B-B14F-4D97-AF65-F5344CB8AC3E}">
        <p14:creationId xmlns:p14="http://schemas.microsoft.com/office/powerpoint/2010/main" val="484806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9" y="1280160"/>
            <a:ext cx="10617040" cy="4480560"/>
          </a:xfrm>
        </p:spPr>
        <p:txBody>
          <a:bodyPr anchor="b"/>
          <a:lstStyle>
            <a:lvl1pPr>
              <a:defRPr sz="8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2764791"/>
            <a:ext cx="16664940" cy="13646150"/>
          </a:xfrm>
        </p:spPr>
        <p:txBody>
          <a:bodyPr anchor="t"/>
          <a:lstStyle>
            <a:lvl1pPr marL="0" indent="0">
              <a:buNone/>
              <a:defRPr sz="8640"/>
            </a:lvl1pPr>
            <a:lvl2pPr marL="1234440" indent="0">
              <a:buNone/>
              <a:defRPr sz="7560"/>
            </a:lvl2pPr>
            <a:lvl3pPr marL="2468880" indent="0">
              <a:buNone/>
              <a:defRPr sz="6480"/>
            </a:lvl3pPr>
            <a:lvl4pPr marL="3703320" indent="0">
              <a:buNone/>
              <a:defRPr sz="5400"/>
            </a:lvl4pPr>
            <a:lvl5pPr marL="4937760" indent="0">
              <a:buNone/>
              <a:defRPr sz="5400"/>
            </a:lvl5pPr>
            <a:lvl6pPr marL="6172200" indent="0">
              <a:buNone/>
              <a:defRPr sz="5400"/>
            </a:lvl6pPr>
            <a:lvl7pPr marL="7406640" indent="0">
              <a:buNone/>
              <a:defRPr sz="5400"/>
            </a:lvl7pPr>
            <a:lvl8pPr marL="8641080" indent="0">
              <a:buNone/>
              <a:defRPr sz="5400"/>
            </a:lvl8pPr>
            <a:lvl9pPr marL="9875520" indent="0">
              <a:buNone/>
              <a:defRPr sz="5400"/>
            </a:lvl9pPr>
          </a:lstStyle>
          <a:p>
            <a:r>
              <a:rPr lang="en-US"/>
              <a:t>Click icon to add picture</a:t>
            </a:r>
            <a:endParaRPr lang="en-US" dirty="0"/>
          </a:p>
        </p:txBody>
      </p:sp>
      <p:sp>
        <p:nvSpPr>
          <p:cNvPr id="4" name="Text Placeholder 3"/>
          <p:cNvSpPr>
            <a:spLocks noGrp="1"/>
          </p:cNvSpPr>
          <p:nvPr>
            <p:ph type="body" sz="half" idx="2"/>
          </p:nvPr>
        </p:nvSpPr>
        <p:spPr>
          <a:xfrm>
            <a:off x="2267429" y="5760720"/>
            <a:ext cx="10617040" cy="10672446"/>
          </a:xfrm>
        </p:spPr>
        <p:txBody>
          <a:bodyPr/>
          <a:lstStyle>
            <a:lvl1pPr marL="0" indent="0">
              <a:buNone/>
              <a:defRPr sz="4320"/>
            </a:lvl1pPr>
            <a:lvl2pPr marL="1234440" indent="0">
              <a:buNone/>
              <a:defRPr sz="3780"/>
            </a:lvl2pPr>
            <a:lvl3pPr marL="2468880" indent="0">
              <a:buNone/>
              <a:defRPr sz="3240"/>
            </a:lvl3pPr>
            <a:lvl4pPr marL="3703320" indent="0">
              <a:buNone/>
              <a:defRPr sz="2700"/>
            </a:lvl4pPr>
            <a:lvl5pPr marL="4937760" indent="0">
              <a:buNone/>
              <a:defRPr sz="2700"/>
            </a:lvl5pPr>
            <a:lvl6pPr marL="6172200" indent="0">
              <a:buNone/>
              <a:defRPr sz="2700"/>
            </a:lvl6pPr>
            <a:lvl7pPr marL="7406640" indent="0">
              <a:buNone/>
              <a:defRPr sz="2700"/>
            </a:lvl7pPr>
            <a:lvl8pPr marL="8641080" indent="0">
              <a:buNone/>
              <a:defRPr sz="2700"/>
            </a:lvl8pPr>
            <a:lvl9pPr marL="9875520" indent="0">
              <a:buNone/>
              <a:defRPr sz="2700"/>
            </a:lvl9pPr>
          </a:lstStyle>
          <a:p>
            <a:pPr lvl="0"/>
            <a:r>
              <a:rPr lang="en-US"/>
              <a:t>Click to edit Master text styles</a:t>
            </a:r>
          </a:p>
        </p:txBody>
      </p:sp>
      <p:sp>
        <p:nvSpPr>
          <p:cNvPr id="5" name="Date Placeholder 4"/>
          <p:cNvSpPr>
            <a:spLocks noGrp="1"/>
          </p:cNvSpPr>
          <p:nvPr>
            <p:ph type="dt" sz="half" idx="10"/>
          </p:nvPr>
        </p:nvSpPr>
        <p:spPr/>
        <p:txBody>
          <a:bodyPr/>
          <a:lstStyle/>
          <a:p>
            <a:fld id="{92B032A2-738F-431D-9BD5-539BDA5C3688}"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0E775D-6817-4EFA-B18F-5F4C5910B5A6}" type="slidenum">
              <a:rPr lang="en-US" smtClean="0"/>
              <a:t>‹#›</a:t>
            </a:fld>
            <a:endParaRPr lang="en-US"/>
          </a:p>
        </p:txBody>
      </p:sp>
    </p:spTree>
    <p:extLst>
      <p:ext uri="{BB962C8B-B14F-4D97-AF65-F5344CB8AC3E}">
        <p14:creationId xmlns:p14="http://schemas.microsoft.com/office/powerpoint/2010/main" val="3830917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022352"/>
            <a:ext cx="28392120" cy="371157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5111750"/>
            <a:ext cx="28392120" cy="1218374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17797781"/>
            <a:ext cx="7406640" cy="1022350"/>
          </a:xfrm>
          <a:prstGeom prst="rect">
            <a:avLst/>
          </a:prstGeom>
        </p:spPr>
        <p:txBody>
          <a:bodyPr vert="horz" lIns="91440" tIns="45720" rIns="91440" bIns="45720" rtlCol="0" anchor="ctr"/>
          <a:lstStyle>
            <a:lvl1pPr algn="l">
              <a:defRPr sz="3240">
                <a:solidFill>
                  <a:schemeClr val="tx1">
                    <a:tint val="82000"/>
                  </a:schemeClr>
                </a:solidFill>
              </a:defRPr>
            </a:lvl1pPr>
          </a:lstStyle>
          <a:p>
            <a:fld id="{92B032A2-738F-431D-9BD5-539BDA5C3688}" type="datetimeFigureOut">
              <a:rPr lang="en-US" smtClean="0"/>
              <a:t>7/28/2026</a:t>
            </a:fld>
            <a:endParaRPr lang="en-US"/>
          </a:p>
        </p:txBody>
      </p:sp>
      <p:sp>
        <p:nvSpPr>
          <p:cNvPr id="5" name="Footer Placeholder 4"/>
          <p:cNvSpPr>
            <a:spLocks noGrp="1"/>
          </p:cNvSpPr>
          <p:nvPr>
            <p:ph type="ftr" sz="quarter" idx="3"/>
          </p:nvPr>
        </p:nvSpPr>
        <p:spPr>
          <a:xfrm>
            <a:off x="10904220" y="17797781"/>
            <a:ext cx="11109960" cy="1022350"/>
          </a:xfrm>
          <a:prstGeom prst="rect">
            <a:avLst/>
          </a:prstGeom>
        </p:spPr>
        <p:txBody>
          <a:bodyPr vert="horz" lIns="91440" tIns="45720" rIns="91440" bIns="45720" rtlCol="0" anchor="ctr"/>
          <a:lstStyle>
            <a:lvl1pPr algn="ctr">
              <a:defRPr sz="324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23248620" y="17797781"/>
            <a:ext cx="7406640" cy="1022350"/>
          </a:xfrm>
          <a:prstGeom prst="rect">
            <a:avLst/>
          </a:prstGeom>
        </p:spPr>
        <p:txBody>
          <a:bodyPr vert="horz" lIns="91440" tIns="45720" rIns="91440" bIns="45720" rtlCol="0" anchor="ctr"/>
          <a:lstStyle>
            <a:lvl1pPr algn="r">
              <a:defRPr sz="3240">
                <a:solidFill>
                  <a:schemeClr val="tx1">
                    <a:tint val="82000"/>
                  </a:schemeClr>
                </a:solidFill>
              </a:defRPr>
            </a:lvl1pPr>
          </a:lstStyle>
          <a:p>
            <a:fld id="{900E775D-6817-4EFA-B18F-5F4C5910B5A6}" type="slidenum">
              <a:rPr lang="en-US" smtClean="0"/>
              <a:t>‹#›</a:t>
            </a:fld>
            <a:endParaRPr lang="en-US"/>
          </a:p>
        </p:txBody>
      </p:sp>
    </p:spTree>
    <p:extLst>
      <p:ext uri="{BB962C8B-B14F-4D97-AF65-F5344CB8AC3E}">
        <p14:creationId xmlns:p14="http://schemas.microsoft.com/office/powerpoint/2010/main" val="106203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2468880" rtl="0" eaLnBrk="1" latinLnBrk="0" hangingPunct="1">
        <a:lnSpc>
          <a:spcPct val="90000"/>
        </a:lnSpc>
        <a:spcBef>
          <a:spcPct val="0"/>
        </a:spcBef>
        <a:buNone/>
        <a:defRPr sz="11880" kern="1200">
          <a:solidFill>
            <a:schemeClr val="tx1"/>
          </a:solidFill>
          <a:latin typeface="+mj-lt"/>
          <a:ea typeface="+mj-ea"/>
          <a:cs typeface="+mj-cs"/>
        </a:defRPr>
      </a:lvl1pPr>
    </p:titleStyle>
    <p:bodyStyle>
      <a:lvl1pPr marL="617220" indent="-617220" algn="l" defTabSz="2468880" rtl="0" eaLnBrk="1" latinLnBrk="0" hangingPunct="1">
        <a:lnSpc>
          <a:spcPct val="90000"/>
        </a:lnSpc>
        <a:spcBef>
          <a:spcPts val="2700"/>
        </a:spcBef>
        <a:buFont typeface="Arial" panose="020B0604020202020204" pitchFamily="34" charset="0"/>
        <a:buChar char="•"/>
        <a:defRPr sz="7560" kern="1200">
          <a:solidFill>
            <a:schemeClr val="tx1"/>
          </a:solidFill>
          <a:latin typeface="+mn-lt"/>
          <a:ea typeface="+mn-ea"/>
          <a:cs typeface="+mn-cs"/>
        </a:defRPr>
      </a:lvl1pPr>
      <a:lvl2pPr marL="1851660" indent="-617220" algn="l" defTabSz="2468880" rtl="0" eaLnBrk="1" latinLnBrk="0" hangingPunct="1">
        <a:lnSpc>
          <a:spcPct val="90000"/>
        </a:lnSpc>
        <a:spcBef>
          <a:spcPts val="1350"/>
        </a:spcBef>
        <a:buFont typeface="Arial" panose="020B0604020202020204" pitchFamily="34" charset="0"/>
        <a:buChar char="•"/>
        <a:defRPr sz="6480" kern="1200">
          <a:solidFill>
            <a:schemeClr val="tx1"/>
          </a:solidFill>
          <a:latin typeface="+mn-lt"/>
          <a:ea typeface="+mn-ea"/>
          <a:cs typeface="+mn-cs"/>
        </a:defRPr>
      </a:lvl2pPr>
      <a:lvl3pPr marL="3086100" indent="-617220" algn="l" defTabSz="2468880" rtl="0" eaLnBrk="1" latinLnBrk="0" hangingPunct="1">
        <a:lnSpc>
          <a:spcPct val="90000"/>
        </a:lnSpc>
        <a:spcBef>
          <a:spcPts val="1350"/>
        </a:spcBef>
        <a:buFont typeface="Arial" panose="020B0604020202020204" pitchFamily="34" charset="0"/>
        <a:buChar char="•"/>
        <a:defRPr sz="5400" kern="1200">
          <a:solidFill>
            <a:schemeClr val="tx1"/>
          </a:solidFill>
          <a:latin typeface="+mn-lt"/>
          <a:ea typeface="+mn-ea"/>
          <a:cs typeface="+mn-cs"/>
        </a:defRPr>
      </a:lvl3pPr>
      <a:lvl4pPr marL="432054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4pPr>
      <a:lvl5pPr marL="555498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5pPr>
      <a:lvl6pPr marL="678942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6pPr>
      <a:lvl7pPr marL="802386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7pPr>
      <a:lvl8pPr marL="925830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8pPr>
      <a:lvl9pPr marL="10492740" indent="-617220" algn="l" defTabSz="2468880" rtl="0" eaLnBrk="1" latinLnBrk="0" hangingPunct="1">
        <a:lnSpc>
          <a:spcPct val="90000"/>
        </a:lnSpc>
        <a:spcBef>
          <a:spcPts val="1350"/>
        </a:spcBef>
        <a:buFont typeface="Arial" panose="020B0604020202020204" pitchFamily="34" charset="0"/>
        <a:buChar char="•"/>
        <a:defRPr sz="4860" kern="1200">
          <a:solidFill>
            <a:schemeClr val="tx1"/>
          </a:solidFill>
          <a:latin typeface="+mn-lt"/>
          <a:ea typeface="+mn-ea"/>
          <a:cs typeface="+mn-cs"/>
        </a:defRPr>
      </a:lvl9pPr>
    </p:bodyStyle>
    <p:otherStyle>
      <a:defPPr>
        <a:defRPr lang="en-US"/>
      </a:defPPr>
      <a:lvl1pPr marL="0" algn="l" defTabSz="2468880" rtl="0" eaLnBrk="1" latinLnBrk="0" hangingPunct="1">
        <a:defRPr sz="4860" kern="1200">
          <a:solidFill>
            <a:schemeClr val="tx1"/>
          </a:solidFill>
          <a:latin typeface="+mn-lt"/>
          <a:ea typeface="+mn-ea"/>
          <a:cs typeface="+mn-cs"/>
        </a:defRPr>
      </a:lvl1pPr>
      <a:lvl2pPr marL="1234440" algn="l" defTabSz="2468880" rtl="0" eaLnBrk="1" latinLnBrk="0" hangingPunct="1">
        <a:defRPr sz="4860" kern="1200">
          <a:solidFill>
            <a:schemeClr val="tx1"/>
          </a:solidFill>
          <a:latin typeface="+mn-lt"/>
          <a:ea typeface="+mn-ea"/>
          <a:cs typeface="+mn-cs"/>
        </a:defRPr>
      </a:lvl2pPr>
      <a:lvl3pPr marL="2468880" algn="l" defTabSz="2468880" rtl="0" eaLnBrk="1" latinLnBrk="0" hangingPunct="1">
        <a:defRPr sz="4860" kern="1200">
          <a:solidFill>
            <a:schemeClr val="tx1"/>
          </a:solidFill>
          <a:latin typeface="+mn-lt"/>
          <a:ea typeface="+mn-ea"/>
          <a:cs typeface="+mn-cs"/>
        </a:defRPr>
      </a:lvl3pPr>
      <a:lvl4pPr marL="3703320" algn="l" defTabSz="2468880" rtl="0" eaLnBrk="1" latinLnBrk="0" hangingPunct="1">
        <a:defRPr sz="4860" kern="1200">
          <a:solidFill>
            <a:schemeClr val="tx1"/>
          </a:solidFill>
          <a:latin typeface="+mn-lt"/>
          <a:ea typeface="+mn-ea"/>
          <a:cs typeface="+mn-cs"/>
        </a:defRPr>
      </a:lvl4pPr>
      <a:lvl5pPr marL="4937760" algn="l" defTabSz="2468880" rtl="0" eaLnBrk="1" latinLnBrk="0" hangingPunct="1">
        <a:defRPr sz="4860" kern="1200">
          <a:solidFill>
            <a:schemeClr val="tx1"/>
          </a:solidFill>
          <a:latin typeface="+mn-lt"/>
          <a:ea typeface="+mn-ea"/>
          <a:cs typeface="+mn-cs"/>
        </a:defRPr>
      </a:lvl5pPr>
      <a:lvl6pPr marL="6172200" algn="l" defTabSz="2468880" rtl="0" eaLnBrk="1" latinLnBrk="0" hangingPunct="1">
        <a:defRPr sz="4860" kern="1200">
          <a:solidFill>
            <a:schemeClr val="tx1"/>
          </a:solidFill>
          <a:latin typeface="+mn-lt"/>
          <a:ea typeface="+mn-ea"/>
          <a:cs typeface="+mn-cs"/>
        </a:defRPr>
      </a:lvl6pPr>
      <a:lvl7pPr marL="7406640" algn="l" defTabSz="2468880" rtl="0" eaLnBrk="1" latinLnBrk="0" hangingPunct="1">
        <a:defRPr sz="4860" kern="1200">
          <a:solidFill>
            <a:schemeClr val="tx1"/>
          </a:solidFill>
          <a:latin typeface="+mn-lt"/>
          <a:ea typeface="+mn-ea"/>
          <a:cs typeface="+mn-cs"/>
        </a:defRPr>
      </a:lvl7pPr>
      <a:lvl8pPr marL="8641080" algn="l" defTabSz="2468880" rtl="0" eaLnBrk="1" latinLnBrk="0" hangingPunct="1">
        <a:defRPr sz="4860" kern="1200">
          <a:solidFill>
            <a:schemeClr val="tx1"/>
          </a:solidFill>
          <a:latin typeface="+mn-lt"/>
          <a:ea typeface="+mn-ea"/>
          <a:cs typeface="+mn-cs"/>
        </a:defRPr>
      </a:lvl8pPr>
      <a:lvl9pPr marL="9875520" algn="l" defTabSz="2468880" rtl="0" eaLnBrk="1" latinLnBrk="0" hangingPunct="1">
        <a:defRPr sz="48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AA4F"/>
        </a:solidFill>
        <a:effectLst/>
      </p:bgPr>
    </p:bg>
    <p:spTree>
      <p:nvGrpSpPr>
        <p:cNvPr id="1" name="">
          <a:extLst>
            <a:ext uri="{FF2B5EF4-FFF2-40B4-BE49-F238E27FC236}">
              <a16:creationId xmlns:a16="http://schemas.microsoft.com/office/drawing/2014/main" id="{A265331B-A8B0-134B-671C-252756AD851C}"/>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05C090B4-2DFA-CD87-F630-41089F106826}"/>
              </a:ext>
            </a:extLst>
          </p:cNvPr>
          <p:cNvSpPr>
            <a:spLocks/>
          </p:cNvSpPr>
          <p:nvPr/>
        </p:nvSpPr>
        <p:spPr bwMode="auto">
          <a:xfrm>
            <a:off x="914400" y="646062"/>
            <a:ext cx="31089600" cy="2630539"/>
          </a:xfrm>
          <a:prstGeom prst="rect">
            <a:avLst/>
          </a:prstGeom>
          <a:solidFill>
            <a:schemeClr val="bg1"/>
          </a:solidFill>
          <a:ln w="76200" cap="flat" cmpd="sng" algn="ctr">
            <a:solidFill>
              <a:schemeClr val="tx1"/>
            </a:solidFill>
            <a:prstDash val="solid"/>
            <a:round/>
            <a:headEnd type="none" w="med" len="med"/>
            <a:tailEnd type="none" w="med" len="med"/>
          </a:ln>
          <a:effectLst/>
        </p:spPr>
        <p:txBody>
          <a:bodyPr vert="horz" wrap="square" lIns="60960" tIns="30480" rIns="60960" bIns="30480" numCol="1" rtlCol="0" anchor="t" anchorCtr="0" compatLnSpc="1">
            <a:prstTxWarp prst="textNoShape">
              <a:avLst/>
            </a:prstTxWarp>
          </a:bodyPr>
          <a:lstStyle>
            <a:defPPr>
              <a:defRPr lang="en-US"/>
            </a:defPPr>
            <a:lvl1pPr marL="0"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1pPr>
            <a:lvl2pPr marL="39588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2pPr>
            <a:lvl3pPr marL="79177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3pPr>
            <a:lvl4pPr marL="118766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4pPr>
            <a:lvl5pPr marL="158355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5pPr>
            <a:lvl6pPr marL="1979447" algn="l" defTabSz="791779" rtl="0" eaLnBrk="1" latinLnBrk="0" hangingPunct="1">
              <a:defRPr sz="8659" kern="1200">
                <a:solidFill>
                  <a:schemeClr val="tx1"/>
                </a:solidFill>
                <a:latin typeface="Arial" panose="020B0604020202020204" pitchFamily="34" charset="0"/>
                <a:ea typeface="+mn-ea"/>
                <a:cs typeface="+mn-cs"/>
              </a:defRPr>
            </a:lvl6pPr>
            <a:lvl7pPr marL="2375337" algn="l" defTabSz="791779" rtl="0" eaLnBrk="1" latinLnBrk="0" hangingPunct="1">
              <a:defRPr sz="8659" kern="1200">
                <a:solidFill>
                  <a:schemeClr val="tx1"/>
                </a:solidFill>
                <a:latin typeface="Arial" panose="020B0604020202020204" pitchFamily="34" charset="0"/>
                <a:ea typeface="+mn-ea"/>
                <a:cs typeface="+mn-cs"/>
              </a:defRPr>
            </a:lvl7pPr>
            <a:lvl8pPr marL="2771226" algn="l" defTabSz="791779" rtl="0" eaLnBrk="1" latinLnBrk="0" hangingPunct="1">
              <a:defRPr sz="8659" kern="1200">
                <a:solidFill>
                  <a:schemeClr val="tx1"/>
                </a:solidFill>
                <a:latin typeface="Arial" panose="020B0604020202020204" pitchFamily="34" charset="0"/>
                <a:ea typeface="+mn-ea"/>
                <a:cs typeface="+mn-cs"/>
              </a:defRPr>
            </a:lvl8pPr>
            <a:lvl9pPr marL="3167116" algn="l" defTabSz="791779" rtl="0" eaLnBrk="1" latinLnBrk="0" hangingPunct="1">
              <a:defRPr sz="8659" kern="1200">
                <a:solidFill>
                  <a:schemeClr val="tx1"/>
                </a:solidFill>
                <a:latin typeface="Arial" panose="020B0604020202020204" pitchFamily="34" charset="0"/>
                <a:ea typeface="+mn-ea"/>
                <a:cs typeface="+mn-cs"/>
              </a:defRPr>
            </a:lvl9pPr>
          </a:lstStyle>
          <a:p>
            <a:pPr defTabSz="3379579"/>
            <a:endParaRPr lang="en-US" sz="6667" dirty="0">
              <a:latin typeface="Arial" charset="0"/>
            </a:endParaRPr>
          </a:p>
        </p:txBody>
      </p:sp>
      <p:sp>
        <p:nvSpPr>
          <p:cNvPr id="17" name="Rectangle 16">
            <a:extLst>
              <a:ext uri="{FF2B5EF4-FFF2-40B4-BE49-F238E27FC236}">
                <a16:creationId xmlns:a16="http://schemas.microsoft.com/office/drawing/2014/main" id="{5AFAABD2-0A4C-95C9-C8CB-E9653DEAA6AC}"/>
              </a:ext>
            </a:extLst>
          </p:cNvPr>
          <p:cNvSpPr>
            <a:spLocks noChangeArrowheads="1"/>
          </p:cNvSpPr>
          <p:nvPr/>
        </p:nvSpPr>
        <p:spPr bwMode="auto">
          <a:xfrm>
            <a:off x="914401" y="859138"/>
            <a:ext cx="31241999" cy="203646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60960" tIns="30480" rIns="60960" bIns="30480" anchor="t"/>
          <a:lstStyle>
            <a:defPPr>
              <a:defRPr lang="en-US"/>
            </a:defPPr>
            <a:lvl1pPr marL="0"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1pPr>
            <a:lvl2pPr marL="39588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2pPr>
            <a:lvl3pPr marL="79177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3pPr>
            <a:lvl4pPr marL="118766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4pPr>
            <a:lvl5pPr marL="158355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5pPr>
            <a:lvl6pPr marL="1979447" algn="l" defTabSz="791779" rtl="0" eaLnBrk="1" latinLnBrk="0" hangingPunct="1">
              <a:defRPr sz="8659" kern="1200">
                <a:solidFill>
                  <a:schemeClr val="tx1"/>
                </a:solidFill>
                <a:latin typeface="Arial" panose="020B0604020202020204" pitchFamily="34" charset="0"/>
                <a:ea typeface="+mn-ea"/>
                <a:cs typeface="+mn-cs"/>
              </a:defRPr>
            </a:lvl6pPr>
            <a:lvl7pPr marL="2375337" algn="l" defTabSz="791779" rtl="0" eaLnBrk="1" latinLnBrk="0" hangingPunct="1">
              <a:defRPr sz="8659" kern="1200">
                <a:solidFill>
                  <a:schemeClr val="tx1"/>
                </a:solidFill>
                <a:latin typeface="Arial" panose="020B0604020202020204" pitchFamily="34" charset="0"/>
                <a:ea typeface="+mn-ea"/>
                <a:cs typeface="+mn-cs"/>
              </a:defRPr>
            </a:lvl7pPr>
            <a:lvl8pPr marL="2771226" algn="l" defTabSz="791779" rtl="0" eaLnBrk="1" latinLnBrk="0" hangingPunct="1">
              <a:defRPr sz="8659" kern="1200">
                <a:solidFill>
                  <a:schemeClr val="tx1"/>
                </a:solidFill>
                <a:latin typeface="Arial" panose="020B0604020202020204" pitchFamily="34" charset="0"/>
                <a:ea typeface="+mn-ea"/>
                <a:cs typeface="+mn-cs"/>
              </a:defRPr>
            </a:lvl8pPr>
            <a:lvl9pPr marL="3167116" algn="l" defTabSz="791779" rtl="0" eaLnBrk="1" latinLnBrk="0" hangingPunct="1">
              <a:defRPr sz="8659" kern="1200">
                <a:solidFill>
                  <a:schemeClr val="tx1"/>
                </a:solidFill>
                <a:latin typeface="Arial" panose="020B0604020202020204" pitchFamily="34" charset="0"/>
                <a:ea typeface="+mn-ea"/>
                <a:cs typeface="+mn-cs"/>
              </a:defRPr>
            </a:lvl9pPr>
          </a:lstStyle>
          <a:p>
            <a:pPr algn="ctr" eaLnBrk="1" hangingPunct="1">
              <a:spcBef>
                <a:spcPct val="0"/>
              </a:spcBef>
              <a:buFontTx/>
              <a:buNone/>
            </a:pPr>
            <a:r>
              <a:rPr lang="en-US" altLang="en-US" sz="5000" b="1" dirty="0">
                <a:latin typeface="Helvetica" panose="020B0604020202020204" pitchFamily="34" charset="0"/>
              </a:rPr>
              <a:t>Evaluation of the Water Content Meter (WCM) Hot Wire Probe for In-Situ Water Content Measurements </a:t>
            </a:r>
            <a:endParaRPr lang="en-US" altLang="en-US" sz="5000" b="1" dirty="0">
              <a:solidFill>
                <a:srgbClr val="00AA4F"/>
              </a:solidFill>
              <a:latin typeface="Goudy Old Style" panose="02020502050305020303" pitchFamily="18" charset="0"/>
            </a:endParaRPr>
          </a:p>
          <a:p>
            <a:pPr algn="ctr" eaLnBrk="1" hangingPunct="1">
              <a:spcBef>
                <a:spcPct val="0"/>
              </a:spcBef>
              <a:buFontTx/>
              <a:buNone/>
            </a:pPr>
            <a:endParaRPr lang="en-US" altLang="en-US" sz="1000" b="1" dirty="0">
              <a:solidFill>
                <a:srgbClr val="00AA4F"/>
              </a:solidFill>
              <a:latin typeface="Goudy Old Style" panose="02020502050305020303" pitchFamily="18" charset="0"/>
            </a:endParaRPr>
          </a:p>
          <a:p>
            <a:pPr algn="ctr"/>
            <a:r>
              <a:rPr lang="en-US" altLang="en-US" sz="3600" dirty="0">
                <a:latin typeface="Helvetica"/>
                <a:cs typeface="Helvetica"/>
              </a:rPr>
              <a:t>Summer M. Coleman, David J. Delene, Andrea Neumann-Skow, Bryce Rickbeil and Shawn Wagner</a:t>
            </a:r>
          </a:p>
          <a:p>
            <a:pPr algn="ctr"/>
            <a:r>
              <a:rPr lang="en-US" altLang="en-US" sz="3600" i="1" dirty="0">
                <a:latin typeface="Helvetica"/>
                <a:cs typeface="Helvetica"/>
              </a:rPr>
              <a:t>University of North Dakota, Grand Forks, ND </a:t>
            </a:r>
          </a:p>
          <a:p>
            <a:endParaRPr lang="en-US" altLang="en-US" sz="2933" dirty="0">
              <a:solidFill>
                <a:srgbClr val="00AA4F"/>
              </a:solidFill>
              <a:latin typeface="Helvetica"/>
              <a:cs typeface="Helvetica"/>
            </a:endParaRPr>
          </a:p>
        </p:txBody>
      </p:sp>
      <p:sp>
        <p:nvSpPr>
          <p:cNvPr id="10" name="Rectangle 9">
            <a:extLst>
              <a:ext uri="{FF2B5EF4-FFF2-40B4-BE49-F238E27FC236}">
                <a16:creationId xmlns:a16="http://schemas.microsoft.com/office/drawing/2014/main" id="{C30CC335-6185-0450-8C47-66EA49CD3C48}"/>
              </a:ext>
            </a:extLst>
          </p:cNvPr>
          <p:cNvSpPr>
            <a:spLocks/>
          </p:cNvSpPr>
          <p:nvPr/>
        </p:nvSpPr>
        <p:spPr bwMode="auto">
          <a:xfrm>
            <a:off x="22524721" y="3810000"/>
            <a:ext cx="9475269" cy="11277600"/>
          </a:xfrm>
          <a:prstGeom prst="rect">
            <a:avLst/>
          </a:prstGeom>
          <a:solidFill>
            <a:schemeClr val="bg1"/>
          </a:solidFill>
          <a:ln w="762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marL="0"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1pPr>
            <a:lvl2pPr marL="39588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2pPr>
            <a:lvl3pPr marL="79177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3pPr>
            <a:lvl4pPr marL="118766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4pPr>
            <a:lvl5pPr marL="158355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5pPr>
            <a:lvl6pPr marL="1979447" algn="l" defTabSz="791779" rtl="0" eaLnBrk="1" latinLnBrk="0" hangingPunct="1">
              <a:defRPr sz="8659" kern="1200">
                <a:solidFill>
                  <a:schemeClr val="tx1"/>
                </a:solidFill>
                <a:latin typeface="Arial" panose="020B0604020202020204" pitchFamily="34" charset="0"/>
                <a:ea typeface="+mn-ea"/>
                <a:cs typeface="+mn-cs"/>
              </a:defRPr>
            </a:lvl6pPr>
            <a:lvl7pPr marL="2375337" algn="l" defTabSz="791779" rtl="0" eaLnBrk="1" latinLnBrk="0" hangingPunct="1">
              <a:defRPr sz="8659" kern="1200">
                <a:solidFill>
                  <a:schemeClr val="tx1"/>
                </a:solidFill>
                <a:latin typeface="Arial" panose="020B0604020202020204" pitchFamily="34" charset="0"/>
                <a:ea typeface="+mn-ea"/>
                <a:cs typeface="+mn-cs"/>
              </a:defRPr>
            </a:lvl7pPr>
            <a:lvl8pPr marL="2771226" algn="l" defTabSz="791779" rtl="0" eaLnBrk="1" latinLnBrk="0" hangingPunct="1">
              <a:defRPr sz="8659" kern="1200">
                <a:solidFill>
                  <a:schemeClr val="tx1"/>
                </a:solidFill>
                <a:latin typeface="Arial" panose="020B0604020202020204" pitchFamily="34" charset="0"/>
                <a:ea typeface="+mn-ea"/>
                <a:cs typeface="+mn-cs"/>
              </a:defRPr>
            </a:lvl8pPr>
            <a:lvl9pPr marL="3167116" algn="l" defTabSz="791779" rtl="0" eaLnBrk="1" latinLnBrk="0" hangingPunct="1">
              <a:defRPr sz="8659" kern="1200">
                <a:solidFill>
                  <a:schemeClr val="tx1"/>
                </a:solidFill>
                <a:latin typeface="Arial" panose="020B0604020202020204" pitchFamily="34" charset="0"/>
                <a:ea typeface="+mn-ea"/>
                <a:cs typeface="+mn-cs"/>
              </a:defRPr>
            </a:lvl9pPr>
          </a:lstStyle>
          <a:p>
            <a:pPr defTabSz="5068888"/>
            <a:endParaRPr lang="en-US" sz="10000" dirty="0">
              <a:latin typeface="Arial" charset="0"/>
            </a:endParaRPr>
          </a:p>
        </p:txBody>
      </p:sp>
      <p:sp>
        <p:nvSpPr>
          <p:cNvPr id="14" name="Rectangle 13">
            <a:extLst>
              <a:ext uri="{FF2B5EF4-FFF2-40B4-BE49-F238E27FC236}">
                <a16:creationId xmlns:a16="http://schemas.microsoft.com/office/drawing/2014/main" id="{04E67AFF-1DAA-FEF7-6978-6128D4C848FE}"/>
              </a:ext>
            </a:extLst>
          </p:cNvPr>
          <p:cNvSpPr>
            <a:spLocks/>
          </p:cNvSpPr>
          <p:nvPr/>
        </p:nvSpPr>
        <p:spPr bwMode="auto">
          <a:xfrm>
            <a:off x="11719561" y="3813048"/>
            <a:ext cx="9475269" cy="14474952"/>
          </a:xfrm>
          <a:prstGeom prst="rect">
            <a:avLst/>
          </a:prstGeom>
          <a:solidFill>
            <a:schemeClr val="bg1"/>
          </a:solidFill>
          <a:ln w="762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marL="0"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1pPr>
            <a:lvl2pPr marL="39588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2pPr>
            <a:lvl3pPr marL="79177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3pPr>
            <a:lvl4pPr marL="118766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4pPr>
            <a:lvl5pPr marL="158355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5pPr>
            <a:lvl6pPr marL="1979447" algn="l" defTabSz="791779" rtl="0" eaLnBrk="1" latinLnBrk="0" hangingPunct="1">
              <a:defRPr sz="8659" kern="1200">
                <a:solidFill>
                  <a:schemeClr val="tx1"/>
                </a:solidFill>
                <a:latin typeface="Arial" panose="020B0604020202020204" pitchFamily="34" charset="0"/>
                <a:ea typeface="+mn-ea"/>
                <a:cs typeface="+mn-cs"/>
              </a:defRPr>
            </a:lvl6pPr>
            <a:lvl7pPr marL="2375337" algn="l" defTabSz="791779" rtl="0" eaLnBrk="1" latinLnBrk="0" hangingPunct="1">
              <a:defRPr sz="8659" kern="1200">
                <a:solidFill>
                  <a:schemeClr val="tx1"/>
                </a:solidFill>
                <a:latin typeface="Arial" panose="020B0604020202020204" pitchFamily="34" charset="0"/>
                <a:ea typeface="+mn-ea"/>
                <a:cs typeface="+mn-cs"/>
              </a:defRPr>
            </a:lvl7pPr>
            <a:lvl8pPr marL="2771226" algn="l" defTabSz="791779" rtl="0" eaLnBrk="1" latinLnBrk="0" hangingPunct="1">
              <a:defRPr sz="8659" kern="1200">
                <a:solidFill>
                  <a:schemeClr val="tx1"/>
                </a:solidFill>
                <a:latin typeface="Arial" panose="020B0604020202020204" pitchFamily="34" charset="0"/>
                <a:ea typeface="+mn-ea"/>
                <a:cs typeface="+mn-cs"/>
              </a:defRPr>
            </a:lvl8pPr>
            <a:lvl9pPr marL="3167116" algn="l" defTabSz="791779" rtl="0" eaLnBrk="1" latinLnBrk="0" hangingPunct="1">
              <a:defRPr sz="8659" kern="1200">
                <a:solidFill>
                  <a:schemeClr val="tx1"/>
                </a:solidFill>
                <a:latin typeface="Arial" panose="020B0604020202020204" pitchFamily="34" charset="0"/>
                <a:ea typeface="+mn-ea"/>
                <a:cs typeface="+mn-cs"/>
              </a:defRPr>
            </a:lvl9pPr>
          </a:lstStyle>
          <a:p>
            <a:pPr defTabSz="5068888"/>
            <a:endParaRPr lang="en-US" sz="10000" dirty="0">
              <a:latin typeface="Arial" charset="0"/>
            </a:endParaRPr>
          </a:p>
        </p:txBody>
      </p:sp>
      <p:sp>
        <p:nvSpPr>
          <p:cNvPr id="16" name="Rectangle 15">
            <a:extLst>
              <a:ext uri="{FF2B5EF4-FFF2-40B4-BE49-F238E27FC236}">
                <a16:creationId xmlns:a16="http://schemas.microsoft.com/office/drawing/2014/main" id="{0EA69BD6-4A4B-16C9-1183-27119196E53A}"/>
              </a:ext>
            </a:extLst>
          </p:cNvPr>
          <p:cNvSpPr>
            <a:spLocks/>
          </p:cNvSpPr>
          <p:nvPr/>
        </p:nvSpPr>
        <p:spPr bwMode="auto">
          <a:xfrm>
            <a:off x="914401" y="3813048"/>
            <a:ext cx="9475269" cy="14474952"/>
          </a:xfrm>
          <a:prstGeom prst="rect">
            <a:avLst/>
          </a:prstGeom>
          <a:solidFill>
            <a:schemeClr val="bg1"/>
          </a:solidFill>
          <a:ln w="762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marL="0"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1pPr>
            <a:lvl2pPr marL="39588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2pPr>
            <a:lvl3pPr marL="79177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3pPr>
            <a:lvl4pPr marL="118766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4pPr>
            <a:lvl5pPr marL="158355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5pPr>
            <a:lvl6pPr marL="1979447" algn="l" defTabSz="791779" rtl="0" eaLnBrk="1" latinLnBrk="0" hangingPunct="1">
              <a:defRPr sz="8659" kern="1200">
                <a:solidFill>
                  <a:schemeClr val="tx1"/>
                </a:solidFill>
                <a:latin typeface="Arial" panose="020B0604020202020204" pitchFamily="34" charset="0"/>
                <a:ea typeface="+mn-ea"/>
                <a:cs typeface="+mn-cs"/>
              </a:defRPr>
            </a:lvl6pPr>
            <a:lvl7pPr marL="2375337" algn="l" defTabSz="791779" rtl="0" eaLnBrk="1" latinLnBrk="0" hangingPunct="1">
              <a:defRPr sz="8659" kern="1200">
                <a:solidFill>
                  <a:schemeClr val="tx1"/>
                </a:solidFill>
                <a:latin typeface="Arial" panose="020B0604020202020204" pitchFamily="34" charset="0"/>
                <a:ea typeface="+mn-ea"/>
                <a:cs typeface="+mn-cs"/>
              </a:defRPr>
            </a:lvl7pPr>
            <a:lvl8pPr marL="2771226" algn="l" defTabSz="791779" rtl="0" eaLnBrk="1" latinLnBrk="0" hangingPunct="1">
              <a:defRPr sz="8659" kern="1200">
                <a:solidFill>
                  <a:schemeClr val="tx1"/>
                </a:solidFill>
                <a:latin typeface="Arial" panose="020B0604020202020204" pitchFamily="34" charset="0"/>
                <a:ea typeface="+mn-ea"/>
                <a:cs typeface="+mn-cs"/>
              </a:defRPr>
            </a:lvl8pPr>
            <a:lvl9pPr marL="3167116" algn="l" defTabSz="791779" rtl="0" eaLnBrk="1" latinLnBrk="0" hangingPunct="1">
              <a:defRPr sz="8659" kern="1200">
                <a:solidFill>
                  <a:schemeClr val="tx1"/>
                </a:solidFill>
                <a:latin typeface="Arial" panose="020B0604020202020204" pitchFamily="34" charset="0"/>
                <a:ea typeface="+mn-ea"/>
                <a:cs typeface="+mn-cs"/>
              </a:defRPr>
            </a:lvl9pPr>
          </a:lstStyle>
          <a:p>
            <a:pPr defTabSz="5068888"/>
            <a:endParaRPr lang="en-US" sz="10000" dirty="0">
              <a:latin typeface="Arial" charset="0"/>
            </a:endParaRPr>
          </a:p>
        </p:txBody>
      </p:sp>
      <p:sp>
        <p:nvSpPr>
          <p:cNvPr id="19" name="Rectangle 18">
            <a:extLst>
              <a:ext uri="{FF2B5EF4-FFF2-40B4-BE49-F238E27FC236}">
                <a16:creationId xmlns:a16="http://schemas.microsoft.com/office/drawing/2014/main" id="{80D48248-1E96-874A-1E4A-E54C1D94A132}"/>
              </a:ext>
            </a:extLst>
          </p:cNvPr>
          <p:cNvSpPr>
            <a:spLocks/>
          </p:cNvSpPr>
          <p:nvPr/>
        </p:nvSpPr>
        <p:spPr bwMode="auto">
          <a:xfrm>
            <a:off x="22524721" y="15634292"/>
            <a:ext cx="9475269" cy="2653708"/>
          </a:xfrm>
          <a:prstGeom prst="rect">
            <a:avLst/>
          </a:prstGeom>
          <a:solidFill>
            <a:schemeClr val="bg1"/>
          </a:solidFill>
          <a:ln w="762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marL="0"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1pPr>
            <a:lvl2pPr marL="39588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2pPr>
            <a:lvl3pPr marL="79177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3pPr>
            <a:lvl4pPr marL="118766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4pPr>
            <a:lvl5pPr marL="158355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5pPr>
            <a:lvl6pPr marL="1979447" algn="l" defTabSz="791779" rtl="0" eaLnBrk="1" latinLnBrk="0" hangingPunct="1">
              <a:defRPr sz="8659" kern="1200">
                <a:solidFill>
                  <a:schemeClr val="tx1"/>
                </a:solidFill>
                <a:latin typeface="Arial" panose="020B0604020202020204" pitchFamily="34" charset="0"/>
                <a:ea typeface="+mn-ea"/>
                <a:cs typeface="+mn-cs"/>
              </a:defRPr>
            </a:lvl6pPr>
            <a:lvl7pPr marL="2375337" algn="l" defTabSz="791779" rtl="0" eaLnBrk="1" latinLnBrk="0" hangingPunct="1">
              <a:defRPr sz="8659" kern="1200">
                <a:solidFill>
                  <a:schemeClr val="tx1"/>
                </a:solidFill>
                <a:latin typeface="Arial" panose="020B0604020202020204" pitchFamily="34" charset="0"/>
                <a:ea typeface="+mn-ea"/>
                <a:cs typeface="+mn-cs"/>
              </a:defRPr>
            </a:lvl7pPr>
            <a:lvl8pPr marL="2771226" algn="l" defTabSz="791779" rtl="0" eaLnBrk="1" latinLnBrk="0" hangingPunct="1">
              <a:defRPr sz="8659" kern="1200">
                <a:solidFill>
                  <a:schemeClr val="tx1"/>
                </a:solidFill>
                <a:latin typeface="Arial" panose="020B0604020202020204" pitchFamily="34" charset="0"/>
                <a:ea typeface="+mn-ea"/>
                <a:cs typeface="+mn-cs"/>
              </a:defRPr>
            </a:lvl8pPr>
            <a:lvl9pPr marL="3167116" algn="l" defTabSz="791779" rtl="0" eaLnBrk="1" latinLnBrk="0" hangingPunct="1">
              <a:defRPr sz="8659" kern="1200">
                <a:solidFill>
                  <a:schemeClr val="tx1"/>
                </a:solidFill>
                <a:latin typeface="Arial" panose="020B0604020202020204" pitchFamily="34" charset="0"/>
                <a:ea typeface="+mn-ea"/>
                <a:cs typeface="+mn-cs"/>
              </a:defRPr>
            </a:lvl9pPr>
          </a:lstStyle>
          <a:p>
            <a:pPr defTabSz="5068888"/>
            <a:endParaRPr lang="en-US" sz="10000" dirty="0">
              <a:latin typeface="Arial" charset="0"/>
            </a:endParaRPr>
          </a:p>
        </p:txBody>
      </p:sp>
      <p:pic>
        <p:nvPicPr>
          <p:cNvPr id="26" name="Picture 25">
            <a:extLst>
              <a:ext uri="{FF2B5EF4-FFF2-40B4-BE49-F238E27FC236}">
                <a16:creationId xmlns:a16="http://schemas.microsoft.com/office/drawing/2014/main" id="{F1EE5921-A491-A853-1840-8B5794056839}"/>
              </a:ext>
            </a:extLst>
          </p:cNvPr>
          <p:cNvPicPr>
            <a:picLocks noChangeAspect="1"/>
          </p:cNvPicPr>
          <p:nvPr/>
        </p:nvPicPr>
        <p:blipFill>
          <a:blip r:embed="rId3"/>
          <a:srcRect r="4202"/>
          <a:stretch>
            <a:fillRect/>
          </a:stretch>
        </p:blipFill>
        <p:spPr>
          <a:xfrm>
            <a:off x="1219200" y="4346218"/>
            <a:ext cx="8839200" cy="5026382"/>
          </a:xfrm>
          <a:prstGeom prst="rect">
            <a:avLst/>
          </a:prstGeom>
        </p:spPr>
      </p:pic>
      <p:sp>
        <p:nvSpPr>
          <p:cNvPr id="31" name="Rectangle 30">
            <a:extLst>
              <a:ext uri="{FF2B5EF4-FFF2-40B4-BE49-F238E27FC236}">
                <a16:creationId xmlns:a16="http://schemas.microsoft.com/office/drawing/2014/main" id="{7FB878A4-FBFA-F24C-DC75-2B5C1E4752C8}"/>
              </a:ext>
            </a:extLst>
          </p:cNvPr>
          <p:cNvSpPr>
            <a:spLocks noChangeArrowheads="1"/>
          </p:cNvSpPr>
          <p:nvPr/>
        </p:nvSpPr>
        <p:spPr bwMode="auto">
          <a:xfrm>
            <a:off x="914401" y="9342526"/>
            <a:ext cx="9475269" cy="391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1pPr>
            <a:lvl2pPr marL="39588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2pPr>
            <a:lvl3pPr marL="79177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3pPr>
            <a:lvl4pPr marL="118766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4pPr>
            <a:lvl5pPr marL="158355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5pPr>
            <a:lvl6pPr marL="1979447" algn="l" defTabSz="791779" rtl="0" eaLnBrk="1" latinLnBrk="0" hangingPunct="1">
              <a:defRPr sz="8659" kern="1200">
                <a:solidFill>
                  <a:schemeClr val="tx1"/>
                </a:solidFill>
                <a:latin typeface="Arial" panose="020B0604020202020204" pitchFamily="34" charset="0"/>
                <a:ea typeface="+mn-ea"/>
                <a:cs typeface="+mn-cs"/>
              </a:defRPr>
            </a:lvl6pPr>
            <a:lvl7pPr marL="2375337" algn="l" defTabSz="791779" rtl="0" eaLnBrk="1" latinLnBrk="0" hangingPunct="1">
              <a:defRPr sz="8659" kern="1200">
                <a:solidFill>
                  <a:schemeClr val="tx1"/>
                </a:solidFill>
                <a:latin typeface="Arial" panose="020B0604020202020204" pitchFamily="34" charset="0"/>
                <a:ea typeface="+mn-ea"/>
                <a:cs typeface="+mn-cs"/>
              </a:defRPr>
            </a:lvl7pPr>
            <a:lvl8pPr marL="2771226" algn="l" defTabSz="791779" rtl="0" eaLnBrk="1" latinLnBrk="0" hangingPunct="1">
              <a:defRPr sz="8659" kern="1200">
                <a:solidFill>
                  <a:schemeClr val="tx1"/>
                </a:solidFill>
                <a:latin typeface="Arial" panose="020B0604020202020204" pitchFamily="34" charset="0"/>
                <a:ea typeface="+mn-ea"/>
                <a:cs typeface="+mn-cs"/>
              </a:defRPr>
            </a:lvl8pPr>
            <a:lvl9pPr marL="3167116" algn="l" defTabSz="791779" rtl="0" eaLnBrk="1" latinLnBrk="0" hangingPunct="1">
              <a:defRPr sz="8659" kern="1200">
                <a:solidFill>
                  <a:schemeClr val="tx1"/>
                </a:solidFill>
                <a:latin typeface="Arial" panose="020B0604020202020204" pitchFamily="34" charset="0"/>
                <a:ea typeface="+mn-ea"/>
                <a:cs typeface="+mn-cs"/>
              </a:defRPr>
            </a:lvl9pPr>
          </a:lstStyle>
          <a:p>
            <a:pPr marL="285777" indent="-285777">
              <a:buFont typeface="Arial" panose="020B0604020202020204" pitchFamily="34" charset="0"/>
              <a:buChar char="•"/>
            </a:pPr>
            <a:r>
              <a:rPr lang="en-US" sz="1833" dirty="0">
                <a:solidFill>
                  <a:srgbClr val="000000"/>
                </a:solidFill>
                <a:latin typeface="+mn-lt"/>
              </a:rPr>
              <a:t>A 16 December 2022 stratocumulus cloud layer penetration exemplifies the Liquid Water Content (LWC) measurement decay exhibited by the Water Content Meter (WCM) across the Investigation of Microphysics and Precipitation for Atlantic Coast-Threatening Snowstorms (IMPACTS)</a:t>
            </a:r>
          </a:p>
          <a:p>
            <a:pPr marL="285777" indent="-285777">
              <a:buFont typeface="Arial" panose="020B0604020202020204" pitchFamily="34" charset="0"/>
              <a:buChar char="•"/>
            </a:pPr>
            <a:r>
              <a:rPr lang="en-US" sz="1833" dirty="0">
                <a:solidFill>
                  <a:srgbClr val="000000"/>
                </a:solidFill>
                <a:latin typeface="+mn-lt"/>
              </a:rPr>
              <a:t>The out-of-cloud WCM LWC time constant for the 16 December 2022 case is 3.4s; the cloud exit is identified using the Cloud Droplet Probe (CDP)</a:t>
            </a:r>
          </a:p>
          <a:p>
            <a:pPr marL="285777" indent="-285777">
              <a:buFont typeface="Arial" panose="020B0604020202020204" pitchFamily="34" charset="0"/>
              <a:buChar char="•"/>
            </a:pPr>
            <a:r>
              <a:rPr lang="en-US" sz="1833" dirty="0">
                <a:solidFill>
                  <a:srgbClr val="000000"/>
                </a:solidFill>
                <a:latin typeface="+mn-lt"/>
              </a:rPr>
              <a:t>The WCM Model 2000 and 3000 power their heated sensing elements with a proportional, integral, derivative (PID) controller</a:t>
            </a:r>
          </a:p>
          <a:p>
            <a:pPr marL="285777" indent="-285777">
              <a:buFont typeface="Arial" panose="020B0604020202020204" pitchFamily="34" charset="0"/>
              <a:buChar char="•"/>
            </a:pPr>
            <a:r>
              <a:rPr lang="en-US" sz="1833" dirty="0">
                <a:solidFill>
                  <a:srgbClr val="000000"/>
                </a:solidFill>
                <a:latin typeface="+mn-lt"/>
              </a:rPr>
              <a:t>To reduce the out-of-cloud LWC measurement time constant, the WCM PID controller constants were changed during flight for a WCM Model 2000  during a 10 July 2025 flight onboard the Cessna Citation II Aircraft</a:t>
            </a:r>
          </a:p>
          <a:p>
            <a:pPr algn="l"/>
            <a:endParaRPr lang="en-US" sz="1667" dirty="0">
              <a:solidFill>
                <a:srgbClr val="000000"/>
              </a:solidFill>
              <a:latin typeface="+mn-lt"/>
            </a:endParaRPr>
          </a:p>
          <a:p>
            <a:pPr algn="l"/>
            <a:endParaRPr lang="en-US" sz="1667" dirty="0">
              <a:solidFill>
                <a:srgbClr val="000000"/>
              </a:solidFill>
              <a:latin typeface="+mn-lt"/>
            </a:endParaRPr>
          </a:p>
        </p:txBody>
      </p:sp>
      <p:sp>
        <p:nvSpPr>
          <p:cNvPr id="23" name="Rectangle 22">
            <a:extLst>
              <a:ext uri="{FF2B5EF4-FFF2-40B4-BE49-F238E27FC236}">
                <a16:creationId xmlns:a16="http://schemas.microsoft.com/office/drawing/2014/main" id="{CEC130D1-7196-4BB1-5E82-F49305A2E821}"/>
              </a:ext>
            </a:extLst>
          </p:cNvPr>
          <p:cNvSpPr>
            <a:spLocks noChangeArrowheads="1"/>
          </p:cNvSpPr>
          <p:nvPr/>
        </p:nvSpPr>
        <p:spPr bwMode="auto">
          <a:xfrm>
            <a:off x="1066800" y="3886200"/>
            <a:ext cx="7996026"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6200" tIns="38100" rIns="76200" bIns="38100"/>
          <a:lstStyle>
            <a:defPPr>
              <a:defRPr lang="en-US"/>
            </a:defPPr>
            <a:lvl1pPr marL="0"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1pPr>
            <a:lvl2pPr marL="39588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2pPr>
            <a:lvl3pPr marL="79177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3pPr>
            <a:lvl4pPr marL="118766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4pPr>
            <a:lvl5pPr marL="158355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5pPr>
            <a:lvl6pPr marL="1979447" algn="l" defTabSz="791779" rtl="0" eaLnBrk="1" latinLnBrk="0" hangingPunct="1">
              <a:defRPr sz="8659" kern="1200">
                <a:solidFill>
                  <a:schemeClr val="tx1"/>
                </a:solidFill>
                <a:latin typeface="Arial" panose="020B0604020202020204" pitchFamily="34" charset="0"/>
                <a:ea typeface="+mn-ea"/>
                <a:cs typeface="+mn-cs"/>
              </a:defRPr>
            </a:lvl6pPr>
            <a:lvl7pPr marL="2375337" algn="l" defTabSz="791779" rtl="0" eaLnBrk="1" latinLnBrk="0" hangingPunct="1">
              <a:defRPr sz="8659" kern="1200">
                <a:solidFill>
                  <a:schemeClr val="tx1"/>
                </a:solidFill>
                <a:latin typeface="Arial" panose="020B0604020202020204" pitchFamily="34" charset="0"/>
                <a:ea typeface="+mn-ea"/>
                <a:cs typeface="+mn-cs"/>
              </a:defRPr>
            </a:lvl7pPr>
            <a:lvl8pPr marL="2771226" algn="l" defTabSz="791779" rtl="0" eaLnBrk="1" latinLnBrk="0" hangingPunct="1">
              <a:defRPr sz="8659" kern="1200">
                <a:solidFill>
                  <a:schemeClr val="tx1"/>
                </a:solidFill>
                <a:latin typeface="Arial" panose="020B0604020202020204" pitchFamily="34" charset="0"/>
                <a:ea typeface="+mn-ea"/>
                <a:cs typeface="+mn-cs"/>
              </a:defRPr>
            </a:lvl8pPr>
            <a:lvl9pPr marL="3167116" algn="l" defTabSz="791779" rtl="0" eaLnBrk="1" latinLnBrk="0" hangingPunct="1">
              <a:defRPr sz="8659" kern="1200">
                <a:solidFill>
                  <a:schemeClr val="tx1"/>
                </a:solidFill>
                <a:latin typeface="Arial" panose="020B0604020202020204" pitchFamily="34" charset="0"/>
                <a:ea typeface="+mn-ea"/>
                <a:cs typeface="+mn-cs"/>
              </a:defRPr>
            </a:lvl9pPr>
          </a:lstStyle>
          <a:p>
            <a:pPr eaLnBrk="1" hangingPunct="1">
              <a:spcBef>
                <a:spcPct val="0"/>
              </a:spcBef>
              <a:buFontTx/>
              <a:buNone/>
            </a:pPr>
            <a:r>
              <a:rPr lang="en-US" altLang="en-US" sz="4000" b="1" dirty="0">
                <a:latin typeface="Helvetica" panose="020B0604020202020204" pitchFamily="34" charset="0"/>
              </a:rPr>
              <a:t>Motivation</a:t>
            </a:r>
          </a:p>
        </p:txBody>
      </p:sp>
      <p:sp>
        <p:nvSpPr>
          <p:cNvPr id="33" name="Rectangle 32">
            <a:extLst>
              <a:ext uri="{FF2B5EF4-FFF2-40B4-BE49-F238E27FC236}">
                <a16:creationId xmlns:a16="http://schemas.microsoft.com/office/drawing/2014/main" id="{F0B67DF3-4A10-3223-A613-44645C11D957}"/>
              </a:ext>
            </a:extLst>
          </p:cNvPr>
          <p:cNvSpPr>
            <a:spLocks noChangeArrowheads="1"/>
          </p:cNvSpPr>
          <p:nvPr/>
        </p:nvSpPr>
        <p:spPr bwMode="auto">
          <a:xfrm>
            <a:off x="1066800" y="12420601"/>
            <a:ext cx="9144000" cy="3517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1pPr>
            <a:lvl2pPr marL="39588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2pPr>
            <a:lvl3pPr marL="79177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3pPr>
            <a:lvl4pPr marL="118766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4pPr>
            <a:lvl5pPr marL="158355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5pPr>
            <a:lvl6pPr marL="1979447" algn="l" defTabSz="791779" rtl="0" eaLnBrk="1" latinLnBrk="0" hangingPunct="1">
              <a:defRPr sz="8659" kern="1200">
                <a:solidFill>
                  <a:schemeClr val="tx1"/>
                </a:solidFill>
                <a:latin typeface="Arial" panose="020B0604020202020204" pitchFamily="34" charset="0"/>
                <a:ea typeface="+mn-ea"/>
                <a:cs typeface="+mn-cs"/>
              </a:defRPr>
            </a:lvl6pPr>
            <a:lvl7pPr marL="2375337" algn="l" defTabSz="791779" rtl="0" eaLnBrk="1" latinLnBrk="0" hangingPunct="1">
              <a:defRPr sz="8659" kern="1200">
                <a:solidFill>
                  <a:schemeClr val="tx1"/>
                </a:solidFill>
                <a:latin typeface="Arial" panose="020B0604020202020204" pitchFamily="34" charset="0"/>
                <a:ea typeface="+mn-ea"/>
                <a:cs typeface="+mn-cs"/>
              </a:defRPr>
            </a:lvl7pPr>
            <a:lvl8pPr marL="2771226" algn="l" defTabSz="791779" rtl="0" eaLnBrk="1" latinLnBrk="0" hangingPunct="1">
              <a:defRPr sz="8659" kern="1200">
                <a:solidFill>
                  <a:schemeClr val="tx1"/>
                </a:solidFill>
                <a:latin typeface="Arial" panose="020B0604020202020204" pitchFamily="34" charset="0"/>
                <a:ea typeface="+mn-ea"/>
                <a:cs typeface="+mn-cs"/>
              </a:defRPr>
            </a:lvl8pPr>
            <a:lvl9pPr marL="3167116" algn="l" defTabSz="791779" rtl="0" eaLnBrk="1" latinLnBrk="0" hangingPunct="1">
              <a:defRPr sz="8659" kern="1200">
                <a:solidFill>
                  <a:schemeClr val="tx1"/>
                </a:solidFill>
                <a:latin typeface="Arial" panose="020B0604020202020204" pitchFamily="34" charset="0"/>
                <a:ea typeface="+mn-ea"/>
                <a:cs typeface="+mn-cs"/>
              </a:defRPr>
            </a:lvl9pPr>
          </a:lstStyle>
          <a:p>
            <a:pPr algn="l"/>
            <a:r>
              <a:rPr lang="en-US" sz="1667" b="1" dirty="0">
                <a:solidFill>
                  <a:srgbClr val="000000"/>
                </a:solidFill>
                <a:latin typeface="+mn-lt"/>
              </a:rPr>
              <a:t>PID Controller Function </a:t>
            </a:r>
          </a:p>
          <a:p>
            <a:pPr marL="285777" indent="-285777">
              <a:buFont typeface="Arial" panose="020B0604020202020204" pitchFamily="34" charset="0"/>
              <a:buChar char="•"/>
            </a:pPr>
            <a:r>
              <a:rPr lang="en-US" sz="1667" dirty="0">
                <a:solidFill>
                  <a:srgbClr val="000000"/>
                </a:solidFill>
                <a:latin typeface="+mn-lt"/>
              </a:rPr>
              <a:t>A PID controller attempts to maintain a constant setpoint temperature for both WCM heated sensing elements</a:t>
            </a:r>
          </a:p>
          <a:p>
            <a:pPr marL="285777" indent="-285777">
              <a:buFont typeface="Arial" panose="020B0604020202020204" pitchFamily="34" charset="0"/>
              <a:buChar char="•"/>
            </a:pPr>
            <a:r>
              <a:rPr lang="en-US" sz="1667" dirty="0">
                <a:solidFill>
                  <a:srgbClr val="000000"/>
                </a:solidFill>
                <a:latin typeface="+mn-lt"/>
              </a:rPr>
              <a:t>The function of a PID controller can be altered by changing one of three constant values </a:t>
            </a:r>
          </a:p>
          <a:p>
            <a:pPr marL="615716" lvl="1" indent="-285777">
              <a:buFont typeface="Arial" panose="020B0604020202020204" pitchFamily="34" charset="0"/>
              <a:buChar char="•"/>
            </a:pPr>
            <a:r>
              <a:rPr lang="en-US" sz="1667" dirty="0">
                <a:solidFill>
                  <a:srgbClr val="000000"/>
                </a:solidFill>
                <a:latin typeface="+mn-lt"/>
              </a:rPr>
              <a:t>The </a:t>
            </a:r>
            <a:r>
              <a:rPr lang="en-US" sz="1667" b="1" dirty="0">
                <a:solidFill>
                  <a:srgbClr val="000000"/>
                </a:solidFill>
                <a:latin typeface="+mn-lt"/>
              </a:rPr>
              <a:t>Proportional Value </a:t>
            </a:r>
            <a:r>
              <a:rPr lang="en-US" sz="1667" dirty="0">
                <a:solidFill>
                  <a:srgbClr val="000000"/>
                </a:solidFill>
                <a:latin typeface="+mn-lt"/>
              </a:rPr>
              <a:t>supplies power to the heated sensing elements proportional to the difference  between the setpoint temperature and the element temperature </a:t>
            </a:r>
          </a:p>
          <a:p>
            <a:pPr marL="615716" lvl="1" indent="-285777">
              <a:buFont typeface="Arial" panose="020B0604020202020204" pitchFamily="34" charset="0"/>
              <a:buChar char="•"/>
            </a:pPr>
            <a:r>
              <a:rPr lang="en-US" sz="1667" dirty="0">
                <a:solidFill>
                  <a:srgbClr val="000000"/>
                </a:solidFill>
                <a:latin typeface="+mn-lt"/>
              </a:rPr>
              <a:t>The </a:t>
            </a:r>
            <a:r>
              <a:rPr lang="en-US" sz="1667" b="1" dirty="0">
                <a:solidFill>
                  <a:srgbClr val="000000"/>
                </a:solidFill>
                <a:latin typeface="+mn-lt"/>
              </a:rPr>
              <a:t>Integral Value </a:t>
            </a:r>
            <a:r>
              <a:rPr lang="en-US" sz="1667" dirty="0">
                <a:solidFill>
                  <a:srgbClr val="000000"/>
                </a:solidFill>
                <a:latin typeface="+mn-lt"/>
              </a:rPr>
              <a:t>integrates past errors between setpoint temperature and the element temperature </a:t>
            </a:r>
          </a:p>
          <a:p>
            <a:pPr marL="615716" lvl="1" indent="-285777">
              <a:buFont typeface="Arial" panose="020B0604020202020204" pitchFamily="34" charset="0"/>
              <a:buChar char="•"/>
            </a:pPr>
            <a:r>
              <a:rPr lang="en-US" sz="1667" dirty="0">
                <a:solidFill>
                  <a:srgbClr val="000000"/>
                </a:solidFill>
                <a:latin typeface="+mn-lt"/>
              </a:rPr>
              <a:t>The </a:t>
            </a:r>
            <a:r>
              <a:rPr lang="en-US" sz="1667" b="1" dirty="0">
                <a:solidFill>
                  <a:srgbClr val="000000"/>
                </a:solidFill>
                <a:latin typeface="+mn-lt"/>
              </a:rPr>
              <a:t>Derivative Value </a:t>
            </a:r>
            <a:r>
              <a:rPr lang="en-US" sz="1667" dirty="0">
                <a:solidFill>
                  <a:srgbClr val="000000"/>
                </a:solidFill>
                <a:latin typeface="+mn-lt"/>
              </a:rPr>
              <a:t>keeps the element temperature from exceeding the setpoint temperature by dampening power output</a:t>
            </a:r>
          </a:p>
          <a:p>
            <a:pPr marL="285777" indent="-285777">
              <a:buFont typeface="Arial" panose="020B0604020202020204" pitchFamily="34" charset="0"/>
              <a:buChar char="•"/>
            </a:pPr>
            <a:r>
              <a:rPr lang="en-US" sz="1667" dirty="0">
                <a:solidFill>
                  <a:srgbClr val="000000"/>
                </a:solidFill>
                <a:latin typeface="+mn-lt"/>
              </a:rPr>
              <a:t>The table below summarizes the PID constants used during the 10 July 2025 flight </a:t>
            </a:r>
          </a:p>
        </p:txBody>
      </p:sp>
      <p:graphicFrame>
        <p:nvGraphicFramePr>
          <p:cNvPr id="36" name="Table 35">
            <a:extLst>
              <a:ext uri="{FF2B5EF4-FFF2-40B4-BE49-F238E27FC236}">
                <a16:creationId xmlns:a16="http://schemas.microsoft.com/office/drawing/2014/main" id="{F7A920BD-D089-CC95-072C-AA164AED01E5}"/>
              </a:ext>
            </a:extLst>
          </p:cNvPr>
          <p:cNvGraphicFramePr>
            <a:graphicFrameLocks noGrp="1"/>
          </p:cNvGraphicFramePr>
          <p:nvPr>
            <p:extLst>
              <p:ext uri="{D42A27DB-BD31-4B8C-83A1-F6EECF244321}">
                <p14:modId xmlns:p14="http://schemas.microsoft.com/office/powerpoint/2010/main" val="2974037108"/>
              </p:ext>
            </p:extLst>
          </p:nvPr>
        </p:nvGraphicFramePr>
        <p:xfrm>
          <a:off x="1295400" y="15326891"/>
          <a:ext cx="8763000" cy="2732509"/>
        </p:xfrm>
        <a:graphic>
          <a:graphicData uri="http://schemas.openxmlformats.org/drawingml/2006/table">
            <a:tbl>
              <a:tblPr firstRow="1" bandRow="1">
                <a:tableStyleId>{F5AB1C69-6EDB-4FF4-983F-18BD219EF322}</a:tableStyleId>
              </a:tblPr>
              <a:tblGrid>
                <a:gridCol w="2208306">
                  <a:extLst>
                    <a:ext uri="{9D8B030D-6E8A-4147-A177-3AD203B41FA5}">
                      <a16:colId xmlns:a16="http://schemas.microsoft.com/office/drawing/2014/main" val="204424522"/>
                    </a:ext>
                  </a:extLst>
                </a:gridCol>
                <a:gridCol w="2797735">
                  <a:extLst>
                    <a:ext uri="{9D8B030D-6E8A-4147-A177-3AD203B41FA5}">
                      <a16:colId xmlns:a16="http://schemas.microsoft.com/office/drawing/2014/main" val="1912030592"/>
                    </a:ext>
                  </a:extLst>
                </a:gridCol>
                <a:gridCol w="3756959">
                  <a:extLst>
                    <a:ext uri="{9D8B030D-6E8A-4147-A177-3AD203B41FA5}">
                      <a16:colId xmlns:a16="http://schemas.microsoft.com/office/drawing/2014/main" val="3299224289"/>
                    </a:ext>
                  </a:extLst>
                </a:gridCol>
              </a:tblGrid>
              <a:tr h="413851">
                <a:tc>
                  <a:txBody>
                    <a:bodyPr/>
                    <a:lstStyle/>
                    <a:p>
                      <a:r>
                        <a:rPr lang="en-US" sz="1500" dirty="0"/>
                        <a:t>Flight Leg</a:t>
                      </a:r>
                    </a:p>
                  </a:txBody>
                  <a:tcPr marL="76200" marR="76200" marT="38100" marB="38100"/>
                </a:tc>
                <a:tc>
                  <a:txBody>
                    <a:bodyPr/>
                    <a:lstStyle/>
                    <a:p>
                      <a:r>
                        <a:rPr lang="en-US" sz="1500" dirty="0"/>
                        <a:t>PID Setting </a:t>
                      </a:r>
                    </a:p>
                  </a:txBody>
                  <a:tcPr marL="76200" marR="76200" marT="38100" marB="38100"/>
                </a:tc>
                <a:tc>
                  <a:txBody>
                    <a:bodyPr/>
                    <a:lstStyle/>
                    <a:p>
                      <a:r>
                        <a:rPr lang="en-US" sz="1500" dirty="0"/>
                        <a:t>Average Time Constant (s)</a:t>
                      </a:r>
                    </a:p>
                  </a:txBody>
                  <a:tcPr marL="76200" marR="76200" marT="38100" marB="38100"/>
                </a:tc>
                <a:extLst>
                  <a:ext uri="{0D108BD9-81ED-4DB2-BD59-A6C34878D82A}">
                    <a16:rowId xmlns:a16="http://schemas.microsoft.com/office/drawing/2014/main" val="3992017326"/>
                  </a:ext>
                </a:extLst>
              </a:tr>
              <a:tr h="772886">
                <a:tc>
                  <a:txBody>
                    <a:bodyPr/>
                    <a:lstStyle/>
                    <a:p>
                      <a:r>
                        <a:rPr lang="en-US" sz="1500" dirty="0"/>
                        <a:t>1</a:t>
                      </a:r>
                    </a:p>
                  </a:txBody>
                  <a:tcPr marL="76200" marR="76200" marT="38100" marB="38100"/>
                </a:tc>
                <a:tc>
                  <a:txBody>
                    <a:bodyPr/>
                    <a:lstStyle/>
                    <a:p>
                      <a:r>
                        <a:rPr lang="en-US" sz="1500" dirty="0"/>
                        <a:t>Proportional = 2000 </a:t>
                      </a:r>
                    </a:p>
                    <a:p>
                      <a:r>
                        <a:rPr lang="en-US" sz="1500" dirty="0"/>
                        <a:t>Integral = 20  </a:t>
                      </a:r>
                    </a:p>
                    <a:p>
                      <a:r>
                        <a:rPr lang="en-US" sz="1500" dirty="0"/>
                        <a:t>Derivative = 2000</a:t>
                      </a:r>
                    </a:p>
                  </a:txBody>
                  <a:tcPr marL="76200" marR="76200" marT="38100" marB="38100"/>
                </a:tc>
                <a:tc>
                  <a:txBody>
                    <a:bodyPr/>
                    <a:lstStyle/>
                    <a:p>
                      <a:r>
                        <a:rPr lang="en-US" sz="1500" dirty="0"/>
                        <a:t>2.2 ± 1.0</a:t>
                      </a:r>
                    </a:p>
                  </a:txBody>
                  <a:tcPr marL="76200" marR="76200" marT="38100" marB="38100"/>
                </a:tc>
                <a:extLst>
                  <a:ext uri="{0D108BD9-81ED-4DB2-BD59-A6C34878D82A}">
                    <a16:rowId xmlns:a16="http://schemas.microsoft.com/office/drawing/2014/main" val="4149253499"/>
                  </a:ext>
                </a:extLst>
              </a:tr>
              <a:tr h="772886">
                <a:tc>
                  <a:txBody>
                    <a:bodyPr/>
                    <a:lstStyle/>
                    <a:p>
                      <a:r>
                        <a:rPr lang="en-US" sz="1500" dirty="0"/>
                        <a:t>2</a:t>
                      </a:r>
                    </a:p>
                  </a:txBody>
                  <a:tcPr marL="76200" marR="76200" marT="38100" marB="38100"/>
                </a:tc>
                <a:tc>
                  <a:txBody>
                    <a:bodyPr/>
                    <a:lstStyle/>
                    <a:p>
                      <a:r>
                        <a:rPr lang="en-US" sz="1500" dirty="0"/>
                        <a:t>Proportional = 2300</a:t>
                      </a:r>
                    </a:p>
                    <a:p>
                      <a:r>
                        <a:rPr lang="en-US" sz="1500" dirty="0"/>
                        <a:t>Integral = 20</a:t>
                      </a:r>
                    </a:p>
                    <a:p>
                      <a:r>
                        <a:rPr lang="en-US" sz="1500" dirty="0"/>
                        <a:t>Derivative = 100</a:t>
                      </a:r>
                    </a:p>
                  </a:txBody>
                  <a:tcPr marL="76200" marR="76200" marT="38100" marB="38100"/>
                </a:tc>
                <a:tc>
                  <a:txBody>
                    <a:bodyPr/>
                    <a:lstStyle/>
                    <a:p>
                      <a:r>
                        <a:rPr lang="en-US" sz="1500" dirty="0"/>
                        <a:t>2.0 ± 1.0</a:t>
                      </a:r>
                    </a:p>
                  </a:txBody>
                  <a:tcPr marL="76200" marR="76200" marT="38100" marB="38100"/>
                </a:tc>
                <a:extLst>
                  <a:ext uri="{0D108BD9-81ED-4DB2-BD59-A6C34878D82A}">
                    <a16:rowId xmlns:a16="http://schemas.microsoft.com/office/drawing/2014/main" val="2747453548"/>
                  </a:ext>
                </a:extLst>
              </a:tr>
              <a:tr h="772886">
                <a:tc>
                  <a:txBody>
                    <a:bodyPr/>
                    <a:lstStyle/>
                    <a:p>
                      <a:r>
                        <a:rPr lang="en-US" sz="1500" dirty="0"/>
                        <a:t>3</a:t>
                      </a:r>
                    </a:p>
                  </a:txBody>
                  <a:tcPr marL="76200" marR="76200" marT="38100" marB="38100"/>
                </a:tc>
                <a:tc>
                  <a:txBody>
                    <a:bodyPr/>
                    <a:lstStyle/>
                    <a:p>
                      <a:r>
                        <a:rPr lang="en-US" sz="1500" dirty="0"/>
                        <a:t>Proportional = 2700</a:t>
                      </a:r>
                    </a:p>
                    <a:p>
                      <a:r>
                        <a:rPr lang="en-US" sz="1500" dirty="0"/>
                        <a:t>Integral = 20</a:t>
                      </a:r>
                    </a:p>
                    <a:p>
                      <a:r>
                        <a:rPr lang="en-US" sz="1500" dirty="0"/>
                        <a:t>Derivative = 100</a:t>
                      </a:r>
                    </a:p>
                  </a:txBody>
                  <a:tcPr marL="76200" marR="76200" marT="38100" marB="38100"/>
                </a:tc>
                <a:tc>
                  <a:txBody>
                    <a:bodyPr/>
                    <a:lstStyle/>
                    <a:p>
                      <a:pPr marL="0" marR="0" lvl="0" indent="0" algn="l" defTabSz="2926080" rtl="0" eaLnBrk="1" fontAlgn="auto" latinLnBrk="0" hangingPunct="1">
                        <a:lnSpc>
                          <a:spcPct val="100000"/>
                        </a:lnSpc>
                        <a:spcBef>
                          <a:spcPts val="0"/>
                        </a:spcBef>
                        <a:spcAft>
                          <a:spcPts val="0"/>
                        </a:spcAft>
                        <a:buClrTx/>
                        <a:buSzTx/>
                        <a:buFontTx/>
                        <a:buNone/>
                        <a:tabLst/>
                        <a:defRPr/>
                      </a:pPr>
                      <a:r>
                        <a:rPr lang="en-US" sz="1500" dirty="0"/>
                        <a:t>1.9 ± 1.0</a:t>
                      </a:r>
                    </a:p>
                    <a:p>
                      <a:endParaRPr lang="en-US" sz="1500" dirty="0"/>
                    </a:p>
                  </a:txBody>
                  <a:tcPr marL="76200" marR="76200" marT="38100" marB="38100"/>
                </a:tc>
                <a:extLst>
                  <a:ext uri="{0D108BD9-81ED-4DB2-BD59-A6C34878D82A}">
                    <a16:rowId xmlns:a16="http://schemas.microsoft.com/office/drawing/2014/main" val="1733290991"/>
                  </a:ext>
                </a:extLst>
              </a:tr>
            </a:tbl>
          </a:graphicData>
        </a:graphic>
      </p:graphicFrame>
      <p:sp>
        <p:nvSpPr>
          <p:cNvPr id="40" name="Rectangle 39">
            <a:extLst>
              <a:ext uri="{FF2B5EF4-FFF2-40B4-BE49-F238E27FC236}">
                <a16:creationId xmlns:a16="http://schemas.microsoft.com/office/drawing/2014/main" id="{D9074737-6D2F-8951-7983-A8429BCA2876}"/>
              </a:ext>
            </a:extLst>
          </p:cNvPr>
          <p:cNvSpPr>
            <a:spLocks noChangeArrowheads="1"/>
          </p:cNvSpPr>
          <p:nvPr/>
        </p:nvSpPr>
        <p:spPr bwMode="auto">
          <a:xfrm>
            <a:off x="12400178" y="3962400"/>
            <a:ext cx="7996026"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6200" tIns="38100" rIns="76200" bIns="38100"/>
          <a:lstStyle>
            <a:defPPr>
              <a:defRPr lang="en-US"/>
            </a:defPPr>
            <a:lvl1pPr marL="0"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1pPr>
            <a:lvl2pPr marL="39588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2pPr>
            <a:lvl3pPr marL="79177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3pPr>
            <a:lvl4pPr marL="118766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4pPr>
            <a:lvl5pPr marL="158355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5pPr>
            <a:lvl6pPr marL="1979447" algn="l" defTabSz="791779" rtl="0" eaLnBrk="1" latinLnBrk="0" hangingPunct="1">
              <a:defRPr sz="8659" kern="1200">
                <a:solidFill>
                  <a:schemeClr val="tx1"/>
                </a:solidFill>
                <a:latin typeface="Arial" panose="020B0604020202020204" pitchFamily="34" charset="0"/>
                <a:ea typeface="+mn-ea"/>
                <a:cs typeface="+mn-cs"/>
              </a:defRPr>
            </a:lvl6pPr>
            <a:lvl7pPr marL="2375337" algn="l" defTabSz="791779" rtl="0" eaLnBrk="1" latinLnBrk="0" hangingPunct="1">
              <a:defRPr sz="8659" kern="1200">
                <a:solidFill>
                  <a:schemeClr val="tx1"/>
                </a:solidFill>
                <a:latin typeface="Arial" panose="020B0604020202020204" pitchFamily="34" charset="0"/>
                <a:ea typeface="+mn-ea"/>
                <a:cs typeface="+mn-cs"/>
              </a:defRPr>
            </a:lvl7pPr>
            <a:lvl8pPr marL="2771226" algn="l" defTabSz="791779" rtl="0" eaLnBrk="1" latinLnBrk="0" hangingPunct="1">
              <a:defRPr sz="8659" kern="1200">
                <a:solidFill>
                  <a:schemeClr val="tx1"/>
                </a:solidFill>
                <a:latin typeface="Arial" panose="020B0604020202020204" pitchFamily="34" charset="0"/>
                <a:ea typeface="+mn-ea"/>
                <a:cs typeface="+mn-cs"/>
              </a:defRPr>
            </a:lvl8pPr>
            <a:lvl9pPr marL="3167116" algn="l" defTabSz="791779" rtl="0" eaLnBrk="1" latinLnBrk="0" hangingPunct="1">
              <a:defRPr sz="8659" kern="1200">
                <a:solidFill>
                  <a:schemeClr val="tx1"/>
                </a:solidFill>
                <a:latin typeface="Arial" panose="020B0604020202020204" pitchFamily="34" charset="0"/>
                <a:ea typeface="+mn-ea"/>
                <a:cs typeface="+mn-cs"/>
              </a:defRPr>
            </a:lvl9pPr>
          </a:lstStyle>
          <a:p>
            <a:pPr eaLnBrk="1" hangingPunct="1">
              <a:spcBef>
                <a:spcPct val="0"/>
              </a:spcBef>
              <a:buFontTx/>
              <a:buNone/>
            </a:pPr>
            <a:endParaRPr lang="en-US" altLang="en-US" sz="2500" b="1" dirty="0">
              <a:latin typeface="Helvetica" panose="020B0604020202020204" pitchFamily="34" charset="0"/>
            </a:endParaRPr>
          </a:p>
        </p:txBody>
      </p:sp>
      <p:sp>
        <p:nvSpPr>
          <p:cNvPr id="43" name="Rectangle 42">
            <a:extLst>
              <a:ext uri="{FF2B5EF4-FFF2-40B4-BE49-F238E27FC236}">
                <a16:creationId xmlns:a16="http://schemas.microsoft.com/office/drawing/2014/main" id="{9DB5D485-177C-CFE4-831D-1C6A5AE14A06}"/>
              </a:ext>
            </a:extLst>
          </p:cNvPr>
          <p:cNvSpPr>
            <a:spLocks noChangeArrowheads="1"/>
          </p:cNvSpPr>
          <p:nvPr/>
        </p:nvSpPr>
        <p:spPr bwMode="auto">
          <a:xfrm>
            <a:off x="11892174" y="3962400"/>
            <a:ext cx="7996026"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6200" tIns="38100" rIns="76200" bIns="38100"/>
          <a:lstStyle>
            <a:defPPr>
              <a:defRPr lang="en-US"/>
            </a:defPPr>
            <a:lvl1pPr marL="0"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1pPr>
            <a:lvl2pPr marL="39588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2pPr>
            <a:lvl3pPr marL="79177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3pPr>
            <a:lvl4pPr marL="118766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4pPr>
            <a:lvl5pPr marL="158355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5pPr>
            <a:lvl6pPr marL="1979447" algn="l" defTabSz="791779" rtl="0" eaLnBrk="1" latinLnBrk="0" hangingPunct="1">
              <a:defRPr sz="8659" kern="1200">
                <a:solidFill>
                  <a:schemeClr val="tx1"/>
                </a:solidFill>
                <a:latin typeface="Arial" panose="020B0604020202020204" pitchFamily="34" charset="0"/>
                <a:ea typeface="+mn-ea"/>
                <a:cs typeface="+mn-cs"/>
              </a:defRPr>
            </a:lvl6pPr>
            <a:lvl7pPr marL="2375337" algn="l" defTabSz="791779" rtl="0" eaLnBrk="1" latinLnBrk="0" hangingPunct="1">
              <a:defRPr sz="8659" kern="1200">
                <a:solidFill>
                  <a:schemeClr val="tx1"/>
                </a:solidFill>
                <a:latin typeface="Arial" panose="020B0604020202020204" pitchFamily="34" charset="0"/>
                <a:ea typeface="+mn-ea"/>
                <a:cs typeface="+mn-cs"/>
              </a:defRPr>
            </a:lvl7pPr>
            <a:lvl8pPr marL="2771226" algn="l" defTabSz="791779" rtl="0" eaLnBrk="1" latinLnBrk="0" hangingPunct="1">
              <a:defRPr sz="8659" kern="1200">
                <a:solidFill>
                  <a:schemeClr val="tx1"/>
                </a:solidFill>
                <a:latin typeface="Arial" panose="020B0604020202020204" pitchFamily="34" charset="0"/>
                <a:ea typeface="+mn-ea"/>
                <a:cs typeface="+mn-cs"/>
              </a:defRPr>
            </a:lvl8pPr>
            <a:lvl9pPr marL="3167116" algn="l" defTabSz="791779" rtl="0" eaLnBrk="1" latinLnBrk="0" hangingPunct="1">
              <a:defRPr sz="8659" kern="1200">
                <a:solidFill>
                  <a:schemeClr val="tx1"/>
                </a:solidFill>
                <a:latin typeface="Arial" panose="020B0604020202020204" pitchFamily="34" charset="0"/>
                <a:ea typeface="+mn-ea"/>
                <a:cs typeface="+mn-cs"/>
              </a:defRPr>
            </a:lvl9pPr>
          </a:lstStyle>
          <a:p>
            <a:pPr eaLnBrk="1" hangingPunct="1">
              <a:spcBef>
                <a:spcPct val="0"/>
              </a:spcBef>
              <a:buFontTx/>
              <a:buNone/>
            </a:pPr>
            <a:r>
              <a:rPr lang="en-US" altLang="en-US" sz="4000" b="1" dirty="0">
                <a:latin typeface="Helvetica" panose="020B0604020202020204" pitchFamily="34" charset="0"/>
              </a:rPr>
              <a:t>Cloud Exit Cases </a:t>
            </a:r>
          </a:p>
        </p:txBody>
      </p:sp>
      <p:sp>
        <p:nvSpPr>
          <p:cNvPr id="47" name="Rectangle 46">
            <a:extLst>
              <a:ext uri="{FF2B5EF4-FFF2-40B4-BE49-F238E27FC236}">
                <a16:creationId xmlns:a16="http://schemas.microsoft.com/office/drawing/2014/main" id="{ED7AC8E7-21DD-6C80-42FD-2CFA75BD863D}"/>
              </a:ext>
            </a:extLst>
          </p:cNvPr>
          <p:cNvSpPr>
            <a:spLocks noChangeArrowheads="1"/>
          </p:cNvSpPr>
          <p:nvPr/>
        </p:nvSpPr>
        <p:spPr bwMode="auto">
          <a:xfrm>
            <a:off x="11734800" y="4618125"/>
            <a:ext cx="9475269" cy="391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1pPr>
            <a:lvl2pPr marL="39588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2pPr>
            <a:lvl3pPr marL="79177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3pPr>
            <a:lvl4pPr marL="118766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4pPr>
            <a:lvl5pPr marL="158355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5pPr>
            <a:lvl6pPr marL="1979447" algn="l" defTabSz="791779" rtl="0" eaLnBrk="1" latinLnBrk="0" hangingPunct="1">
              <a:defRPr sz="8659" kern="1200">
                <a:solidFill>
                  <a:schemeClr val="tx1"/>
                </a:solidFill>
                <a:latin typeface="Arial" panose="020B0604020202020204" pitchFamily="34" charset="0"/>
                <a:ea typeface="+mn-ea"/>
                <a:cs typeface="+mn-cs"/>
              </a:defRPr>
            </a:lvl6pPr>
            <a:lvl7pPr marL="2375337" algn="l" defTabSz="791779" rtl="0" eaLnBrk="1" latinLnBrk="0" hangingPunct="1">
              <a:defRPr sz="8659" kern="1200">
                <a:solidFill>
                  <a:schemeClr val="tx1"/>
                </a:solidFill>
                <a:latin typeface="Arial" panose="020B0604020202020204" pitchFamily="34" charset="0"/>
                <a:ea typeface="+mn-ea"/>
                <a:cs typeface="+mn-cs"/>
              </a:defRPr>
            </a:lvl7pPr>
            <a:lvl8pPr marL="2771226" algn="l" defTabSz="791779" rtl="0" eaLnBrk="1" latinLnBrk="0" hangingPunct="1">
              <a:defRPr sz="8659" kern="1200">
                <a:solidFill>
                  <a:schemeClr val="tx1"/>
                </a:solidFill>
                <a:latin typeface="Arial" panose="020B0604020202020204" pitchFamily="34" charset="0"/>
                <a:ea typeface="+mn-ea"/>
                <a:cs typeface="+mn-cs"/>
              </a:defRPr>
            </a:lvl8pPr>
            <a:lvl9pPr marL="3167116" algn="l" defTabSz="791779" rtl="0" eaLnBrk="1" latinLnBrk="0" hangingPunct="1">
              <a:defRPr sz="8659" kern="1200">
                <a:solidFill>
                  <a:schemeClr val="tx1"/>
                </a:solidFill>
                <a:latin typeface="Arial" panose="020B0604020202020204" pitchFamily="34" charset="0"/>
                <a:ea typeface="+mn-ea"/>
                <a:cs typeface="+mn-cs"/>
              </a:defRPr>
            </a:lvl9pPr>
          </a:lstStyle>
          <a:p>
            <a:pPr marL="285777" indent="-285777">
              <a:buFont typeface="Arial" panose="020B0604020202020204" pitchFamily="34" charset="0"/>
              <a:buChar char="•"/>
            </a:pPr>
            <a:r>
              <a:rPr lang="en-US" sz="1833" dirty="0">
                <a:solidFill>
                  <a:srgbClr val="000000"/>
                </a:solidFill>
                <a:latin typeface="+mn-lt"/>
              </a:rPr>
              <a:t>WCM Model 2000 LWC out-of-cloud measurements from all three 10 July 2025 flight legs are shown below in three representative cloud exit cases </a:t>
            </a:r>
          </a:p>
          <a:p>
            <a:pPr marL="285777" indent="-285777">
              <a:buFont typeface="Arial" panose="020B0604020202020204" pitchFamily="34" charset="0"/>
              <a:buChar char="•"/>
            </a:pPr>
            <a:r>
              <a:rPr lang="en-US" sz="1833" dirty="0">
                <a:solidFill>
                  <a:srgbClr val="000000"/>
                </a:solidFill>
                <a:latin typeface="+mn-lt"/>
              </a:rPr>
              <a:t>Cloud Imaging Probe (CIP) data determines the out-of-cloud-time</a:t>
            </a:r>
          </a:p>
          <a:p>
            <a:pPr marL="285777" indent="-285777">
              <a:buFont typeface="Arial" panose="020B0604020202020204" pitchFamily="34" charset="0"/>
              <a:buChar char="•"/>
            </a:pPr>
            <a:r>
              <a:rPr lang="en-US" sz="1833" dirty="0">
                <a:solidFill>
                  <a:srgbClr val="000000"/>
                </a:solidFill>
                <a:latin typeface="+mn-lt"/>
              </a:rPr>
              <a:t>The time constant (</a:t>
            </a:r>
            <a:r>
              <a:rPr lang="en-US" sz="2000" dirty="0">
                <a:solidFill>
                  <a:srgbClr val="000000"/>
                </a:solidFill>
                <a:latin typeface="+mn-lt"/>
              </a:rPr>
              <a:t>ͳ</a:t>
            </a:r>
            <a:r>
              <a:rPr lang="en-US" sz="1833" dirty="0">
                <a:solidFill>
                  <a:srgbClr val="000000"/>
                </a:solidFill>
                <a:latin typeface="+mn-lt"/>
              </a:rPr>
              <a:t>) represents the amount of time elapsed between the LWC measurement at cloud exit (LWC</a:t>
            </a:r>
            <a:r>
              <a:rPr lang="en-US" sz="1833" baseline="-25000" dirty="0">
                <a:solidFill>
                  <a:srgbClr val="000000"/>
                </a:solidFill>
                <a:latin typeface="+mn-lt"/>
              </a:rPr>
              <a:t>0</a:t>
            </a:r>
            <a:r>
              <a:rPr lang="en-US" sz="1833" dirty="0">
                <a:solidFill>
                  <a:srgbClr val="000000"/>
                </a:solidFill>
                <a:latin typeface="+mn-lt"/>
              </a:rPr>
              <a:t>) and the LWC measurement closest to 37% of the out of cloud value (LWC</a:t>
            </a:r>
            <a:r>
              <a:rPr lang="en-US" sz="1833" baseline="-25000" dirty="0">
                <a:solidFill>
                  <a:srgbClr val="000000"/>
                </a:solidFill>
                <a:latin typeface="+mn-lt"/>
              </a:rPr>
              <a:t>s</a:t>
            </a:r>
            <a:r>
              <a:rPr lang="en-US" sz="1833" dirty="0">
                <a:solidFill>
                  <a:srgbClr val="000000"/>
                </a:solidFill>
                <a:latin typeface="+mn-lt"/>
              </a:rPr>
              <a:t>). The time constant is calculated using 1 Hz averaged data (black) and compared to the high frequency signal (gray)  </a:t>
            </a:r>
          </a:p>
          <a:p>
            <a:pPr algn="l"/>
            <a:endParaRPr lang="en-US" sz="1833" dirty="0">
              <a:solidFill>
                <a:srgbClr val="000000"/>
              </a:solidFill>
              <a:latin typeface="+mn-lt"/>
            </a:endParaRPr>
          </a:p>
          <a:p>
            <a:pPr marL="285777" indent="-285777">
              <a:buFont typeface="Arial" panose="020B0604020202020204" pitchFamily="34" charset="0"/>
              <a:buChar char="•"/>
            </a:pPr>
            <a:endParaRPr lang="en-US" sz="1667" dirty="0">
              <a:solidFill>
                <a:srgbClr val="000000"/>
              </a:solidFill>
              <a:latin typeface="+mn-lt"/>
            </a:endParaRPr>
          </a:p>
          <a:p>
            <a:pPr algn="l"/>
            <a:endParaRPr lang="en-US" sz="1667" dirty="0">
              <a:solidFill>
                <a:srgbClr val="000000"/>
              </a:solidFill>
              <a:latin typeface="+mn-lt"/>
            </a:endParaRPr>
          </a:p>
        </p:txBody>
      </p:sp>
      <p:pic>
        <p:nvPicPr>
          <p:cNvPr id="51" name="Picture 50">
            <a:extLst>
              <a:ext uri="{FF2B5EF4-FFF2-40B4-BE49-F238E27FC236}">
                <a16:creationId xmlns:a16="http://schemas.microsoft.com/office/drawing/2014/main" id="{646A9683-DF2E-F134-C7FC-238EA3264FF4}"/>
              </a:ext>
            </a:extLst>
          </p:cNvPr>
          <p:cNvPicPr>
            <a:picLocks noChangeAspect="1"/>
          </p:cNvPicPr>
          <p:nvPr/>
        </p:nvPicPr>
        <p:blipFill>
          <a:blip r:embed="rId4"/>
          <a:stretch>
            <a:fillRect/>
          </a:stretch>
        </p:blipFill>
        <p:spPr>
          <a:xfrm>
            <a:off x="13348970" y="6743700"/>
            <a:ext cx="6096000" cy="3619500"/>
          </a:xfrm>
          <a:prstGeom prst="rect">
            <a:avLst/>
          </a:prstGeom>
        </p:spPr>
      </p:pic>
      <p:pic>
        <p:nvPicPr>
          <p:cNvPr id="53" name="Picture 52">
            <a:extLst>
              <a:ext uri="{FF2B5EF4-FFF2-40B4-BE49-F238E27FC236}">
                <a16:creationId xmlns:a16="http://schemas.microsoft.com/office/drawing/2014/main" id="{35B75B3B-4B4F-B7C2-8AA2-0D8475363E5A}"/>
              </a:ext>
            </a:extLst>
          </p:cNvPr>
          <p:cNvPicPr>
            <a:picLocks noChangeAspect="1"/>
          </p:cNvPicPr>
          <p:nvPr/>
        </p:nvPicPr>
        <p:blipFill>
          <a:blip r:embed="rId5"/>
          <a:stretch>
            <a:fillRect/>
          </a:stretch>
        </p:blipFill>
        <p:spPr>
          <a:xfrm>
            <a:off x="13261769" y="10591800"/>
            <a:ext cx="6372433" cy="3619500"/>
          </a:xfrm>
          <a:prstGeom prst="rect">
            <a:avLst/>
          </a:prstGeom>
        </p:spPr>
      </p:pic>
      <p:pic>
        <p:nvPicPr>
          <p:cNvPr id="56" name="Picture 55">
            <a:extLst>
              <a:ext uri="{FF2B5EF4-FFF2-40B4-BE49-F238E27FC236}">
                <a16:creationId xmlns:a16="http://schemas.microsoft.com/office/drawing/2014/main" id="{BF6C613D-71F8-96E0-DDEE-24A16793C001}"/>
              </a:ext>
            </a:extLst>
          </p:cNvPr>
          <p:cNvPicPr>
            <a:picLocks noChangeAspect="1"/>
          </p:cNvPicPr>
          <p:nvPr/>
        </p:nvPicPr>
        <p:blipFill>
          <a:blip r:embed="rId6"/>
          <a:stretch>
            <a:fillRect/>
          </a:stretch>
        </p:blipFill>
        <p:spPr>
          <a:xfrm>
            <a:off x="13293522" y="14439900"/>
            <a:ext cx="6312759" cy="3619500"/>
          </a:xfrm>
          <a:prstGeom prst="rect">
            <a:avLst/>
          </a:prstGeom>
        </p:spPr>
      </p:pic>
      <p:sp>
        <p:nvSpPr>
          <p:cNvPr id="58" name="Rectangle 57">
            <a:extLst>
              <a:ext uri="{FF2B5EF4-FFF2-40B4-BE49-F238E27FC236}">
                <a16:creationId xmlns:a16="http://schemas.microsoft.com/office/drawing/2014/main" id="{6F4423DF-624D-B68B-4A27-BFCF25597954}"/>
              </a:ext>
            </a:extLst>
          </p:cNvPr>
          <p:cNvSpPr>
            <a:spLocks noChangeArrowheads="1"/>
          </p:cNvSpPr>
          <p:nvPr/>
        </p:nvSpPr>
        <p:spPr bwMode="auto">
          <a:xfrm rot="5400000">
            <a:off x="19126200" y="8267700"/>
            <a:ext cx="1524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1pPr>
            <a:lvl2pPr marL="39588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2pPr>
            <a:lvl3pPr marL="79177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3pPr>
            <a:lvl4pPr marL="118766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4pPr>
            <a:lvl5pPr marL="158355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5pPr>
            <a:lvl6pPr marL="1979447" algn="l" defTabSz="791779" rtl="0" eaLnBrk="1" latinLnBrk="0" hangingPunct="1">
              <a:defRPr sz="8659" kern="1200">
                <a:solidFill>
                  <a:schemeClr val="tx1"/>
                </a:solidFill>
                <a:latin typeface="Arial" panose="020B0604020202020204" pitchFamily="34" charset="0"/>
                <a:ea typeface="+mn-ea"/>
                <a:cs typeface="+mn-cs"/>
              </a:defRPr>
            </a:lvl6pPr>
            <a:lvl7pPr marL="2375337" algn="l" defTabSz="791779" rtl="0" eaLnBrk="1" latinLnBrk="0" hangingPunct="1">
              <a:defRPr sz="8659" kern="1200">
                <a:solidFill>
                  <a:schemeClr val="tx1"/>
                </a:solidFill>
                <a:latin typeface="Arial" panose="020B0604020202020204" pitchFamily="34" charset="0"/>
                <a:ea typeface="+mn-ea"/>
                <a:cs typeface="+mn-cs"/>
              </a:defRPr>
            </a:lvl7pPr>
            <a:lvl8pPr marL="2771226" algn="l" defTabSz="791779" rtl="0" eaLnBrk="1" latinLnBrk="0" hangingPunct="1">
              <a:defRPr sz="8659" kern="1200">
                <a:solidFill>
                  <a:schemeClr val="tx1"/>
                </a:solidFill>
                <a:latin typeface="Arial" panose="020B0604020202020204" pitchFamily="34" charset="0"/>
                <a:ea typeface="+mn-ea"/>
                <a:cs typeface="+mn-cs"/>
              </a:defRPr>
            </a:lvl8pPr>
            <a:lvl9pPr marL="3167116" algn="l" defTabSz="791779" rtl="0" eaLnBrk="1" latinLnBrk="0" hangingPunct="1">
              <a:defRPr sz="8659" kern="1200">
                <a:solidFill>
                  <a:schemeClr val="tx1"/>
                </a:solidFill>
                <a:latin typeface="Arial" panose="020B0604020202020204" pitchFamily="34" charset="0"/>
                <a:ea typeface="+mn-ea"/>
                <a:cs typeface="+mn-cs"/>
              </a:defRPr>
            </a:lvl9pPr>
          </a:lstStyle>
          <a:p>
            <a:pPr algn="l"/>
            <a:r>
              <a:rPr lang="en-US" sz="1833" b="1" dirty="0">
                <a:solidFill>
                  <a:srgbClr val="000000"/>
                </a:solidFill>
                <a:latin typeface="+mn-lt"/>
              </a:rPr>
              <a:t>Flight Leg 1</a:t>
            </a:r>
          </a:p>
          <a:p>
            <a:pPr algn="l"/>
            <a:endParaRPr lang="en-US" sz="1833" dirty="0">
              <a:solidFill>
                <a:srgbClr val="000000"/>
              </a:solidFill>
              <a:latin typeface="+mn-lt"/>
            </a:endParaRPr>
          </a:p>
          <a:p>
            <a:pPr marL="285777" indent="-285777">
              <a:buFont typeface="Arial" panose="020B0604020202020204" pitchFamily="34" charset="0"/>
              <a:buChar char="•"/>
            </a:pPr>
            <a:endParaRPr lang="en-US" sz="1667" dirty="0">
              <a:solidFill>
                <a:srgbClr val="000000"/>
              </a:solidFill>
              <a:latin typeface="+mn-lt"/>
            </a:endParaRPr>
          </a:p>
          <a:p>
            <a:pPr algn="l"/>
            <a:endParaRPr lang="en-US" sz="1667" dirty="0">
              <a:solidFill>
                <a:srgbClr val="000000"/>
              </a:solidFill>
              <a:latin typeface="+mn-lt"/>
            </a:endParaRPr>
          </a:p>
        </p:txBody>
      </p:sp>
      <p:sp>
        <p:nvSpPr>
          <p:cNvPr id="60" name="Rectangle 59">
            <a:extLst>
              <a:ext uri="{FF2B5EF4-FFF2-40B4-BE49-F238E27FC236}">
                <a16:creationId xmlns:a16="http://schemas.microsoft.com/office/drawing/2014/main" id="{0225DB63-657D-2B6A-9895-EDCB77AF5E8A}"/>
              </a:ext>
            </a:extLst>
          </p:cNvPr>
          <p:cNvSpPr>
            <a:spLocks noChangeArrowheads="1"/>
          </p:cNvSpPr>
          <p:nvPr/>
        </p:nvSpPr>
        <p:spPr bwMode="auto">
          <a:xfrm rot="5400000">
            <a:off x="19164300" y="12153900"/>
            <a:ext cx="1524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1pPr>
            <a:lvl2pPr marL="39588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2pPr>
            <a:lvl3pPr marL="79177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3pPr>
            <a:lvl4pPr marL="118766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4pPr>
            <a:lvl5pPr marL="158355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5pPr>
            <a:lvl6pPr marL="1979447" algn="l" defTabSz="791779" rtl="0" eaLnBrk="1" latinLnBrk="0" hangingPunct="1">
              <a:defRPr sz="8659" kern="1200">
                <a:solidFill>
                  <a:schemeClr val="tx1"/>
                </a:solidFill>
                <a:latin typeface="Arial" panose="020B0604020202020204" pitchFamily="34" charset="0"/>
                <a:ea typeface="+mn-ea"/>
                <a:cs typeface="+mn-cs"/>
              </a:defRPr>
            </a:lvl6pPr>
            <a:lvl7pPr marL="2375337" algn="l" defTabSz="791779" rtl="0" eaLnBrk="1" latinLnBrk="0" hangingPunct="1">
              <a:defRPr sz="8659" kern="1200">
                <a:solidFill>
                  <a:schemeClr val="tx1"/>
                </a:solidFill>
                <a:latin typeface="Arial" panose="020B0604020202020204" pitchFamily="34" charset="0"/>
                <a:ea typeface="+mn-ea"/>
                <a:cs typeface="+mn-cs"/>
              </a:defRPr>
            </a:lvl7pPr>
            <a:lvl8pPr marL="2771226" algn="l" defTabSz="791779" rtl="0" eaLnBrk="1" latinLnBrk="0" hangingPunct="1">
              <a:defRPr sz="8659" kern="1200">
                <a:solidFill>
                  <a:schemeClr val="tx1"/>
                </a:solidFill>
                <a:latin typeface="Arial" panose="020B0604020202020204" pitchFamily="34" charset="0"/>
                <a:ea typeface="+mn-ea"/>
                <a:cs typeface="+mn-cs"/>
              </a:defRPr>
            </a:lvl8pPr>
            <a:lvl9pPr marL="3167116" algn="l" defTabSz="791779" rtl="0" eaLnBrk="1" latinLnBrk="0" hangingPunct="1">
              <a:defRPr sz="8659" kern="1200">
                <a:solidFill>
                  <a:schemeClr val="tx1"/>
                </a:solidFill>
                <a:latin typeface="Arial" panose="020B0604020202020204" pitchFamily="34" charset="0"/>
                <a:ea typeface="+mn-ea"/>
                <a:cs typeface="+mn-cs"/>
              </a:defRPr>
            </a:lvl9pPr>
          </a:lstStyle>
          <a:p>
            <a:pPr algn="l"/>
            <a:r>
              <a:rPr lang="en-US" sz="1833" b="1" dirty="0">
                <a:solidFill>
                  <a:srgbClr val="000000"/>
                </a:solidFill>
                <a:latin typeface="+mn-lt"/>
              </a:rPr>
              <a:t>Flight Leg 2</a:t>
            </a:r>
          </a:p>
          <a:p>
            <a:pPr algn="l"/>
            <a:endParaRPr lang="en-US" sz="1833" dirty="0">
              <a:solidFill>
                <a:srgbClr val="000000"/>
              </a:solidFill>
              <a:latin typeface="+mn-lt"/>
            </a:endParaRPr>
          </a:p>
          <a:p>
            <a:pPr marL="285777" indent="-285777">
              <a:buFont typeface="Arial" panose="020B0604020202020204" pitchFamily="34" charset="0"/>
              <a:buChar char="•"/>
            </a:pPr>
            <a:endParaRPr lang="en-US" sz="1667" dirty="0">
              <a:solidFill>
                <a:srgbClr val="000000"/>
              </a:solidFill>
              <a:latin typeface="+mn-lt"/>
            </a:endParaRPr>
          </a:p>
          <a:p>
            <a:pPr algn="l"/>
            <a:endParaRPr lang="en-US" sz="1667" dirty="0">
              <a:solidFill>
                <a:srgbClr val="000000"/>
              </a:solidFill>
              <a:latin typeface="+mn-lt"/>
            </a:endParaRPr>
          </a:p>
        </p:txBody>
      </p:sp>
      <p:sp>
        <p:nvSpPr>
          <p:cNvPr id="63" name="Rectangle 62">
            <a:extLst>
              <a:ext uri="{FF2B5EF4-FFF2-40B4-BE49-F238E27FC236}">
                <a16:creationId xmlns:a16="http://schemas.microsoft.com/office/drawing/2014/main" id="{AA518D47-8876-4E00-AD87-517AC81E8D4A}"/>
              </a:ext>
            </a:extLst>
          </p:cNvPr>
          <p:cNvSpPr>
            <a:spLocks noChangeArrowheads="1"/>
          </p:cNvSpPr>
          <p:nvPr/>
        </p:nvSpPr>
        <p:spPr bwMode="auto">
          <a:xfrm rot="5400000">
            <a:off x="19164300" y="15811500"/>
            <a:ext cx="1524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1pPr>
            <a:lvl2pPr marL="39588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2pPr>
            <a:lvl3pPr marL="79177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3pPr>
            <a:lvl4pPr marL="118766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4pPr>
            <a:lvl5pPr marL="158355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5pPr>
            <a:lvl6pPr marL="1979447" algn="l" defTabSz="791779" rtl="0" eaLnBrk="1" latinLnBrk="0" hangingPunct="1">
              <a:defRPr sz="8659" kern="1200">
                <a:solidFill>
                  <a:schemeClr val="tx1"/>
                </a:solidFill>
                <a:latin typeface="Arial" panose="020B0604020202020204" pitchFamily="34" charset="0"/>
                <a:ea typeface="+mn-ea"/>
                <a:cs typeface="+mn-cs"/>
              </a:defRPr>
            </a:lvl6pPr>
            <a:lvl7pPr marL="2375337" algn="l" defTabSz="791779" rtl="0" eaLnBrk="1" latinLnBrk="0" hangingPunct="1">
              <a:defRPr sz="8659" kern="1200">
                <a:solidFill>
                  <a:schemeClr val="tx1"/>
                </a:solidFill>
                <a:latin typeface="Arial" panose="020B0604020202020204" pitchFamily="34" charset="0"/>
                <a:ea typeface="+mn-ea"/>
                <a:cs typeface="+mn-cs"/>
              </a:defRPr>
            </a:lvl7pPr>
            <a:lvl8pPr marL="2771226" algn="l" defTabSz="791779" rtl="0" eaLnBrk="1" latinLnBrk="0" hangingPunct="1">
              <a:defRPr sz="8659" kern="1200">
                <a:solidFill>
                  <a:schemeClr val="tx1"/>
                </a:solidFill>
                <a:latin typeface="Arial" panose="020B0604020202020204" pitchFamily="34" charset="0"/>
                <a:ea typeface="+mn-ea"/>
                <a:cs typeface="+mn-cs"/>
              </a:defRPr>
            </a:lvl8pPr>
            <a:lvl9pPr marL="3167116" algn="l" defTabSz="791779" rtl="0" eaLnBrk="1" latinLnBrk="0" hangingPunct="1">
              <a:defRPr sz="8659" kern="1200">
                <a:solidFill>
                  <a:schemeClr val="tx1"/>
                </a:solidFill>
                <a:latin typeface="Arial" panose="020B0604020202020204" pitchFamily="34" charset="0"/>
                <a:ea typeface="+mn-ea"/>
                <a:cs typeface="+mn-cs"/>
              </a:defRPr>
            </a:lvl9pPr>
          </a:lstStyle>
          <a:p>
            <a:pPr algn="l"/>
            <a:r>
              <a:rPr lang="en-US" sz="1833" b="1" dirty="0">
                <a:solidFill>
                  <a:srgbClr val="000000"/>
                </a:solidFill>
                <a:latin typeface="+mn-lt"/>
              </a:rPr>
              <a:t>Flight Leg 3</a:t>
            </a:r>
          </a:p>
          <a:p>
            <a:pPr algn="l"/>
            <a:endParaRPr lang="en-US" sz="1833" dirty="0">
              <a:solidFill>
                <a:srgbClr val="000000"/>
              </a:solidFill>
              <a:latin typeface="+mn-lt"/>
            </a:endParaRPr>
          </a:p>
          <a:p>
            <a:pPr marL="285777" indent="-285777">
              <a:buFont typeface="Arial" panose="020B0604020202020204" pitchFamily="34" charset="0"/>
              <a:buChar char="•"/>
            </a:pPr>
            <a:endParaRPr lang="en-US" sz="1667" dirty="0">
              <a:solidFill>
                <a:srgbClr val="000000"/>
              </a:solidFill>
              <a:latin typeface="+mn-lt"/>
            </a:endParaRPr>
          </a:p>
          <a:p>
            <a:pPr algn="l"/>
            <a:endParaRPr lang="en-US" sz="1667" dirty="0">
              <a:solidFill>
                <a:srgbClr val="000000"/>
              </a:solidFill>
              <a:latin typeface="+mn-lt"/>
            </a:endParaRPr>
          </a:p>
        </p:txBody>
      </p:sp>
      <p:sp>
        <p:nvSpPr>
          <p:cNvPr id="67" name="Rectangle 66">
            <a:extLst>
              <a:ext uri="{FF2B5EF4-FFF2-40B4-BE49-F238E27FC236}">
                <a16:creationId xmlns:a16="http://schemas.microsoft.com/office/drawing/2014/main" id="{E03B5691-0596-46FC-D8C9-6266471A9D28}"/>
              </a:ext>
            </a:extLst>
          </p:cNvPr>
          <p:cNvSpPr>
            <a:spLocks noChangeArrowheads="1"/>
          </p:cNvSpPr>
          <p:nvPr/>
        </p:nvSpPr>
        <p:spPr bwMode="auto">
          <a:xfrm>
            <a:off x="22631400" y="3962400"/>
            <a:ext cx="7996026"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6200" tIns="38100" rIns="76200" bIns="38100"/>
          <a:lstStyle>
            <a:defPPr>
              <a:defRPr lang="en-US"/>
            </a:defPPr>
            <a:lvl1pPr marL="0"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1pPr>
            <a:lvl2pPr marL="39588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2pPr>
            <a:lvl3pPr marL="79177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3pPr>
            <a:lvl4pPr marL="118766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4pPr>
            <a:lvl5pPr marL="158355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5pPr>
            <a:lvl6pPr marL="1979447" algn="l" defTabSz="791779" rtl="0" eaLnBrk="1" latinLnBrk="0" hangingPunct="1">
              <a:defRPr sz="8659" kern="1200">
                <a:solidFill>
                  <a:schemeClr val="tx1"/>
                </a:solidFill>
                <a:latin typeface="Arial" panose="020B0604020202020204" pitchFamily="34" charset="0"/>
                <a:ea typeface="+mn-ea"/>
                <a:cs typeface="+mn-cs"/>
              </a:defRPr>
            </a:lvl6pPr>
            <a:lvl7pPr marL="2375337" algn="l" defTabSz="791779" rtl="0" eaLnBrk="1" latinLnBrk="0" hangingPunct="1">
              <a:defRPr sz="8659" kern="1200">
                <a:solidFill>
                  <a:schemeClr val="tx1"/>
                </a:solidFill>
                <a:latin typeface="Arial" panose="020B0604020202020204" pitchFamily="34" charset="0"/>
                <a:ea typeface="+mn-ea"/>
                <a:cs typeface="+mn-cs"/>
              </a:defRPr>
            </a:lvl7pPr>
            <a:lvl8pPr marL="2771226" algn="l" defTabSz="791779" rtl="0" eaLnBrk="1" latinLnBrk="0" hangingPunct="1">
              <a:defRPr sz="8659" kern="1200">
                <a:solidFill>
                  <a:schemeClr val="tx1"/>
                </a:solidFill>
                <a:latin typeface="Arial" panose="020B0604020202020204" pitchFamily="34" charset="0"/>
                <a:ea typeface="+mn-ea"/>
                <a:cs typeface="+mn-cs"/>
              </a:defRPr>
            </a:lvl8pPr>
            <a:lvl9pPr marL="3167116" algn="l" defTabSz="791779" rtl="0" eaLnBrk="1" latinLnBrk="0" hangingPunct="1">
              <a:defRPr sz="8659" kern="1200">
                <a:solidFill>
                  <a:schemeClr val="tx1"/>
                </a:solidFill>
                <a:latin typeface="Arial" panose="020B0604020202020204" pitchFamily="34" charset="0"/>
                <a:ea typeface="+mn-ea"/>
                <a:cs typeface="+mn-cs"/>
              </a:defRPr>
            </a:lvl9pPr>
          </a:lstStyle>
          <a:p>
            <a:pPr eaLnBrk="1" hangingPunct="1">
              <a:spcBef>
                <a:spcPct val="0"/>
              </a:spcBef>
              <a:buFontTx/>
              <a:buNone/>
            </a:pPr>
            <a:r>
              <a:rPr lang="en-US" altLang="en-US" sz="4000" b="1" dirty="0">
                <a:latin typeface="Helvetica" panose="020B0604020202020204" pitchFamily="34" charset="0"/>
              </a:rPr>
              <a:t>Key Results</a:t>
            </a:r>
          </a:p>
        </p:txBody>
      </p:sp>
      <p:sp>
        <p:nvSpPr>
          <p:cNvPr id="69" name="Rectangle 68">
            <a:extLst>
              <a:ext uri="{FF2B5EF4-FFF2-40B4-BE49-F238E27FC236}">
                <a16:creationId xmlns:a16="http://schemas.microsoft.com/office/drawing/2014/main" id="{68DBCD5D-5F95-0685-64DC-C2C648AE590E}"/>
              </a:ext>
            </a:extLst>
          </p:cNvPr>
          <p:cNvSpPr>
            <a:spLocks noChangeArrowheads="1"/>
          </p:cNvSpPr>
          <p:nvPr/>
        </p:nvSpPr>
        <p:spPr bwMode="auto">
          <a:xfrm>
            <a:off x="22555200" y="4648200"/>
            <a:ext cx="9475269" cy="1129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1pPr>
            <a:lvl2pPr marL="39588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2pPr>
            <a:lvl3pPr marL="79177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3pPr>
            <a:lvl4pPr marL="118766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4pPr>
            <a:lvl5pPr marL="158355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5pPr>
            <a:lvl6pPr marL="1979447" algn="l" defTabSz="791779" rtl="0" eaLnBrk="1" latinLnBrk="0" hangingPunct="1">
              <a:defRPr sz="8659" kern="1200">
                <a:solidFill>
                  <a:schemeClr val="tx1"/>
                </a:solidFill>
                <a:latin typeface="Arial" panose="020B0604020202020204" pitchFamily="34" charset="0"/>
                <a:ea typeface="+mn-ea"/>
                <a:cs typeface="+mn-cs"/>
              </a:defRPr>
            </a:lvl6pPr>
            <a:lvl7pPr marL="2375337" algn="l" defTabSz="791779" rtl="0" eaLnBrk="1" latinLnBrk="0" hangingPunct="1">
              <a:defRPr sz="8659" kern="1200">
                <a:solidFill>
                  <a:schemeClr val="tx1"/>
                </a:solidFill>
                <a:latin typeface="Arial" panose="020B0604020202020204" pitchFamily="34" charset="0"/>
                <a:ea typeface="+mn-ea"/>
                <a:cs typeface="+mn-cs"/>
              </a:defRPr>
            </a:lvl7pPr>
            <a:lvl8pPr marL="2771226" algn="l" defTabSz="791779" rtl="0" eaLnBrk="1" latinLnBrk="0" hangingPunct="1">
              <a:defRPr sz="8659" kern="1200">
                <a:solidFill>
                  <a:schemeClr val="tx1"/>
                </a:solidFill>
                <a:latin typeface="Arial" panose="020B0604020202020204" pitchFamily="34" charset="0"/>
                <a:ea typeface="+mn-ea"/>
                <a:cs typeface="+mn-cs"/>
              </a:defRPr>
            </a:lvl8pPr>
            <a:lvl9pPr marL="3167116" algn="l" defTabSz="791779" rtl="0" eaLnBrk="1" latinLnBrk="0" hangingPunct="1">
              <a:defRPr sz="8659" kern="1200">
                <a:solidFill>
                  <a:schemeClr val="tx1"/>
                </a:solidFill>
                <a:latin typeface="Arial" panose="020B0604020202020204" pitchFamily="34" charset="0"/>
                <a:ea typeface="+mn-ea"/>
                <a:cs typeface="+mn-cs"/>
              </a:defRPr>
            </a:lvl9pPr>
          </a:lstStyle>
          <a:p>
            <a:pPr marL="476296" indent="-476296">
              <a:buFont typeface="Arial" panose="020B0604020202020204" pitchFamily="34" charset="0"/>
              <a:buChar char="•"/>
            </a:pPr>
            <a:r>
              <a:rPr lang="en-US" sz="1833" dirty="0">
                <a:solidFill>
                  <a:srgbClr val="000000"/>
                </a:solidFill>
                <a:latin typeface="+mn-lt"/>
              </a:rPr>
              <a:t>The PID controller constant adjustments on the WCM Model 2000 produce a decreased time constant with respect to LWC measurements after cloud exit compared to the 16 December 2022 IMPACTS case </a:t>
            </a:r>
          </a:p>
          <a:p>
            <a:pPr marL="476296" indent="-476296">
              <a:buFont typeface="Arial" panose="020B0604020202020204" pitchFamily="34" charset="0"/>
              <a:buChar char="•"/>
            </a:pPr>
            <a:r>
              <a:rPr lang="en-US" sz="1833" dirty="0">
                <a:solidFill>
                  <a:srgbClr val="000000"/>
                </a:solidFill>
                <a:latin typeface="+mn-lt"/>
              </a:rPr>
              <a:t>All 3 flight legs from the 10 July 2025 flight produced similar time constants with overlapping standard deviations</a:t>
            </a:r>
          </a:p>
          <a:p>
            <a:pPr marL="476296" indent="-476296">
              <a:buFont typeface="Arial" panose="020B0604020202020204" pitchFamily="34" charset="0"/>
              <a:buChar char="•"/>
            </a:pPr>
            <a:r>
              <a:rPr lang="en-US" sz="1833" dirty="0">
                <a:solidFill>
                  <a:srgbClr val="000000"/>
                </a:solidFill>
                <a:latin typeface="+mn-lt"/>
              </a:rPr>
              <a:t>To evaluate the time constant in WCM LWC measurements across multiple PID setting adjustments it is crucial to know when liquid droplets  are no longer contacting the probe head as precisely as possible </a:t>
            </a:r>
          </a:p>
          <a:p>
            <a:pPr marL="476296" indent="-476296">
              <a:buFont typeface="Arial" panose="020B0604020202020204" pitchFamily="34" charset="0"/>
              <a:buChar char="•"/>
            </a:pPr>
            <a:endParaRPr lang="en-US" sz="1833" dirty="0">
              <a:solidFill>
                <a:srgbClr val="000000"/>
              </a:solidFill>
              <a:latin typeface="+mn-lt"/>
            </a:endParaRPr>
          </a:p>
          <a:p>
            <a:pPr algn="l"/>
            <a:endParaRPr lang="en-US" sz="3084" dirty="0">
              <a:solidFill>
                <a:srgbClr val="000000"/>
              </a:solidFill>
              <a:latin typeface="+mn-lt"/>
            </a:endParaRPr>
          </a:p>
        </p:txBody>
      </p:sp>
      <p:sp>
        <p:nvSpPr>
          <p:cNvPr id="72" name="Rectangle 71">
            <a:extLst>
              <a:ext uri="{FF2B5EF4-FFF2-40B4-BE49-F238E27FC236}">
                <a16:creationId xmlns:a16="http://schemas.microsoft.com/office/drawing/2014/main" id="{CC61C4AE-974B-9219-536C-654597BD4EA4}"/>
              </a:ext>
            </a:extLst>
          </p:cNvPr>
          <p:cNvSpPr>
            <a:spLocks noChangeArrowheads="1"/>
          </p:cNvSpPr>
          <p:nvPr/>
        </p:nvSpPr>
        <p:spPr bwMode="auto">
          <a:xfrm>
            <a:off x="22636374" y="6934200"/>
            <a:ext cx="7996026"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6200" tIns="38100" rIns="76200" bIns="38100"/>
          <a:lstStyle>
            <a:defPPr>
              <a:defRPr lang="en-US"/>
            </a:defPPr>
            <a:lvl1pPr marL="0"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1pPr>
            <a:lvl2pPr marL="39588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2pPr>
            <a:lvl3pPr marL="79177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3pPr>
            <a:lvl4pPr marL="118766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4pPr>
            <a:lvl5pPr marL="158355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5pPr>
            <a:lvl6pPr marL="1979447" algn="l" defTabSz="791779" rtl="0" eaLnBrk="1" latinLnBrk="0" hangingPunct="1">
              <a:defRPr sz="8659" kern="1200">
                <a:solidFill>
                  <a:schemeClr val="tx1"/>
                </a:solidFill>
                <a:latin typeface="Arial" panose="020B0604020202020204" pitchFamily="34" charset="0"/>
                <a:ea typeface="+mn-ea"/>
                <a:cs typeface="+mn-cs"/>
              </a:defRPr>
            </a:lvl6pPr>
            <a:lvl7pPr marL="2375337" algn="l" defTabSz="791779" rtl="0" eaLnBrk="1" latinLnBrk="0" hangingPunct="1">
              <a:defRPr sz="8659" kern="1200">
                <a:solidFill>
                  <a:schemeClr val="tx1"/>
                </a:solidFill>
                <a:latin typeface="Arial" panose="020B0604020202020204" pitchFamily="34" charset="0"/>
                <a:ea typeface="+mn-ea"/>
                <a:cs typeface="+mn-cs"/>
              </a:defRPr>
            </a:lvl7pPr>
            <a:lvl8pPr marL="2771226" algn="l" defTabSz="791779" rtl="0" eaLnBrk="1" latinLnBrk="0" hangingPunct="1">
              <a:defRPr sz="8659" kern="1200">
                <a:solidFill>
                  <a:schemeClr val="tx1"/>
                </a:solidFill>
                <a:latin typeface="Arial" panose="020B0604020202020204" pitchFamily="34" charset="0"/>
                <a:ea typeface="+mn-ea"/>
                <a:cs typeface="+mn-cs"/>
              </a:defRPr>
            </a:lvl8pPr>
            <a:lvl9pPr marL="3167116" algn="l" defTabSz="791779" rtl="0" eaLnBrk="1" latinLnBrk="0" hangingPunct="1">
              <a:defRPr sz="8659" kern="1200">
                <a:solidFill>
                  <a:schemeClr val="tx1"/>
                </a:solidFill>
                <a:latin typeface="Arial" panose="020B0604020202020204" pitchFamily="34" charset="0"/>
                <a:ea typeface="+mn-ea"/>
                <a:cs typeface="+mn-cs"/>
              </a:defRPr>
            </a:lvl9pPr>
          </a:lstStyle>
          <a:p>
            <a:pPr eaLnBrk="1" hangingPunct="1">
              <a:spcBef>
                <a:spcPct val="0"/>
              </a:spcBef>
              <a:buFontTx/>
              <a:buNone/>
            </a:pPr>
            <a:r>
              <a:rPr lang="en-US" altLang="en-US" sz="4000" b="1" dirty="0">
                <a:latin typeface="Helvetica" panose="020B0604020202020204" pitchFamily="34" charset="0"/>
              </a:rPr>
              <a:t>Future Laboratory Work </a:t>
            </a:r>
          </a:p>
        </p:txBody>
      </p:sp>
      <p:sp>
        <p:nvSpPr>
          <p:cNvPr id="75" name="Rectangle 74">
            <a:extLst>
              <a:ext uri="{FF2B5EF4-FFF2-40B4-BE49-F238E27FC236}">
                <a16:creationId xmlns:a16="http://schemas.microsoft.com/office/drawing/2014/main" id="{EF705301-C07D-92EA-0FB4-D16724A5130B}"/>
              </a:ext>
            </a:extLst>
          </p:cNvPr>
          <p:cNvSpPr>
            <a:spLocks noChangeArrowheads="1"/>
          </p:cNvSpPr>
          <p:nvPr/>
        </p:nvSpPr>
        <p:spPr bwMode="auto">
          <a:xfrm>
            <a:off x="22555199" y="7480892"/>
            <a:ext cx="9475269" cy="1129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1pPr>
            <a:lvl2pPr marL="39588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2pPr>
            <a:lvl3pPr marL="79177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3pPr>
            <a:lvl4pPr marL="118766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4pPr>
            <a:lvl5pPr marL="158355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5pPr>
            <a:lvl6pPr marL="1979447" algn="l" defTabSz="791779" rtl="0" eaLnBrk="1" latinLnBrk="0" hangingPunct="1">
              <a:defRPr sz="8659" kern="1200">
                <a:solidFill>
                  <a:schemeClr val="tx1"/>
                </a:solidFill>
                <a:latin typeface="Arial" panose="020B0604020202020204" pitchFamily="34" charset="0"/>
                <a:ea typeface="+mn-ea"/>
                <a:cs typeface="+mn-cs"/>
              </a:defRPr>
            </a:lvl6pPr>
            <a:lvl7pPr marL="2375337" algn="l" defTabSz="791779" rtl="0" eaLnBrk="1" latinLnBrk="0" hangingPunct="1">
              <a:defRPr sz="8659" kern="1200">
                <a:solidFill>
                  <a:schemeClr val="tx1"/>
                </a:solidFill>
                <a:latin typeface="Arial" panose="020B0604020202020204" pitchFamily="34" charset="0"/>
                <a:ea typeface="+mn-ea"/>
                <a:cs typeface="+mn-cs"/>
              </a:defRPr>
            </a:lvl7pPr>
            <a:lvl8pPr marL="2771226" algn="l" defTabSz="791779" rtl="0" eaLnBrk="1" latinLnBrk="0" hangingPunct="1">
              <a:defRPr sz="8659" kern="1200">
                <a:solidFill>
                  <a:schemeClr val="tx1"/>
                </a:solidFill>
                <a:latin typeface="Arial" panose="020B0604020202020204" pitchFamily="34" charset="0"/>
                <a:ea typeface="+mn-ea"/>
                <a:cs typeface="+mn-cs"/>
              </a:defRPr>
            </a:lvl8pPr>
            <a:lvl9pPr marL="3167116" algn="l" defTabSz="791779" rtl="0" eaLnBrk="1" latinLnBrk="0" hangingPunct="1">
              <a:defRPr sz="8659" kern="1200">
                <a:solidFill>
                  <a:schemeClr val="tx1"/>
                </a:solidFill>
                <a:latin typeface="Arial" panose="020B0604020202020204" pitchFamily="34" charset="0"/>
                <a:ea typeface="+mn-ea"/>
                <a:cs typeface="+mn-cs"/>
              </a:defRPr>
            </a:lvl9pPr>
          </a:lstStyle>
          <a:p>
            <a:pPr marL="476296" indent="-476296">
              <a:buFont typeface="Arial" panose="020B0604020202020204" pitchFamily="34" charset="0"/>
              <a:buChar char="•"/>
            </a:pPr>
            <a:r>
              <a:rPr lang="en-US" sz="1833" dirty="0">
                <a:solidFill>
                  <a:srgbClr val="000000"/>
                </a:solidFill>
                <a:latin typeface="+mn-lt"/>
              </a:rPr>
              <a:t>Ongoing laboratory experimentation seeks to pinpoint when droplets no longer contact the WCM heated sensing elements using the FLIR Blackfly S Camera - a high resolution (2048 x 1536) adjustable frame rate camera</a:t>
            </a:r>
          </a:p>
          <a:p>
            <a:pPr marL="476296" indent="-476296">
              <a:buFont typeface="Arial" panose="020B0604020202020204" pitchFamily="34" charset="0"/>
              <a:buChar char="•"/>
            </a:pPr>
            <a:r>
              <a:rPr lang="en-US" sz="1833" dirty="0">
                <a:solidFill>
                  <a:srgbClr val="000000"/>
                </a:solidFill>
                <a:latin typeface="+mn-lt"/>
              </a:rPr>
              <a:t>The FLIR Blackfly S can be used to visually identify droplet contact and evaporation on the WCM probe head </a:t>
            </a:r>
          </a:p>
          <a:p>
            <a:pPr marL="476296" indent="-476296">
              <a:buFont typeface="Arial" panose="020B0604020202020204" pitchFamily="34" charset="0"/>
              <a:buChar char="•"/>
            </a:pPr>
            <a:r>
              <a:rPr lang="en-US" sz="1833" dirty="0">
                <a:solidFill>
                  <a:srgbClr val="000000"/>
                </a:solidFill>
                <a:latin typeface="+mn-lt"/>
              </a:rPr>
              <a:t>In the current laboratory set-up, the FLIR Blackfly S is time synced with the WCM data acquisition system to determine when droplet contact with the probe head ceases down to the millisecond </a:t>
            </a:r>
          </a:p>
          <a:p>
            <a:pPr marL="476296" indent="-476296">
              <a:buFont typeface="Arial" panose="020B0604020202020204" pitchFamily="34" charset="0"/>
              <a:buChar char="•"/>
            </a:pPr>
            <a:r>
              <a:rPr lang="en-US" sz="1833" dirty="0">
                <a:solidFill>
                  <a:srgbClr val="000000"/>
                </a:solidFill>
                <a:latin typeface="+mn-lt"/>
              </a:rPr>
              <a:t>Liquid droplets are supplied to the WCM using a </a:t>
            </a:r>
            <a:r>
              <a:rPr lang="en-US" sz="1833" dirty="0" err="1">
                <a:solidFill>
                  <a:srgbClr val="000000"/>
                </a:solidFill>
                <a:latin typeface="+mn-lt"/>
              </a:rPr>
              <a:t>MistingDirect</a:t>
            </a:r>
            <a:r>
              <a:rPr lang="en-US" sz="1833" dirty="0">
                <a:solidFill>
                  <a:srgbClr val="000000"/>
                </a:solidFill>
                <a:latin typeface="+mn-lt"/>
              </a:rPr>
              <a:t> misting system which uses a .006” nozzle to generate droplets which are pulled over the WCM probe head using two fans</a:t>
            </a:r>
          </a:p>
          <a:p>
            <a:pPr marL="476296" indent="-476296">
              <a:buFont typeface="Arial" panose="020B0604020202020204" pitchFamily="34" charset="0"/>
              <a:buChar char="•"/>
            </a:pPr>
            <a:r>
              <a:rPr lang="en-US" sz="1833" dirty="0">
                <a:solidFill>
                  <a:srgbClr val="000000"/>
                </a:solidFill>
                <a:latin typeface="+mn-lt"/>
              </a:rPr>
              <a:t>The photographs below show the laboratory set up  </a:t>
            </a:r>
          </a:p>
        </p:txBody>
      </p:sp>
      <p:pic>
        <p:nvPicPr>
          <p:cNvPr id="77" name="Picture 76">
            <a:extLst>
              <a:ext uri="{FF2B5EF4-FFF2-40B4-BE49-F238E27FC236}">
                <a16:creationId xmlns:a16="http://schemas.microsoft.com/office/drawing/2014/main" id="{1E7F1DF7-F53B-C7DE-1BCA-AB2F5223B0B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545800" y="11049000"/>
            <a:ext cx="3203490" cy="3750264"/>
          </a:xfrm>
          <a:prstGeom prst="rect">
            <a:avLst/>
          </a:prstGeom>
        </p:spPr>
      </p:pic>
      <p:pic>
        <p:nvPicPr>
          <p:cNvPr id="80" name="Picture 79">
            <a:extLst>
              <a:ext uri="{FF2B5EF4-FFF2-40B4-BE49-F238E27FC236}">
                <a16:creationId xmlns:a16="http://schemas.microsoft.com/office/drawing/2014/main" id="{07E827E7-9952-B435-2F7C-5AD36AC6CE3A}"/>
              </a:ext>
            </a:extLst>
          </p:cNvPr>
          <p:cNvPicPr>
            <a:picLocks noChangeAspect="1"/>
          </p:cNvPicPr>
          <p:nvPr/>
        </p:nvPicPr>
        <p:blipFill>
          <a:blip r:embed="rId8">
            <a:extLst>
              <a:ext uri="{28A0092B-C50C-407E-A947-70E740481C1C}">
                <a14:useLocalDpi xmlns:a14="http://schemas.microsoft.com/office/drawing/2010/main" val="0"/>
              </a:ext>
            </a:extLst>
          </a:blip>
          <a:srcRect l="19689"/>
          <a:stretch>
            <a:fillRect/>
          </a:stretch>
        </p:blipFill>
        <p:spPr>
          <a:xfrm>
            <a:off x="27590169" y="11049000"/>
            <a:ext cx="3118431" cy="3749040"/>
          </a:xfrm>
          <a:prstGeom prst="rect">
            <a:avLst/>
          </a:prstGeom>
        </p:spPr>
      </p:pic>
      <p:sp>
        <p:nvSpPr>
          <p:cNvPr id="83" name="Rectangle 82">
            <a:extLst>
              <a:ext uri="{FF2B5EF4-FFF2-40B4-BE49-F238E27FC236}">
                <a16:creationId xmlns:a16="http://schemas.microsoft.com/office/drawing/2014/main" id="{7DED58FD-A296-4567-56E1-B055ABD2D561}"/>
              </a:ext>
            </a:extLst>
          </p:cNvPr>
          <p:cNvSpPr>
            <a:spLocks noChangeArrowheads="1"/>
          </p:cNvSpPr>
          <p:nvPr/>
        </p:nvSpPr>
        <p:spPr bwMode="auto">
          <a:xfrm>
            <a:off x="22559210" y="15621000"/>
            <a:ext cx="952099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6200" tIns="38100" rIns="76200" bIns="38100"/>
          <a:lstStyle>
            <a:defPPr>
              <a:defRPr lang="en-US"/>
            </a:defPPr>
            <a:lvl1pPr marL="0"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1pPr>
            <a:lvl2pPr marL="39588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2pPr>
            <a:lvl3pPr marL="79177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3pPr>
            <a:lvl4pPr marL="118766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4pPr>
            <a:lvl5pPr marL="158355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5pPr>
            <a:lvl6pPr marL="1979447" algn="l" defTabSz="791779" rtl="0" eaLnBrk="1" latinLnBrk="0" hangingPunct="1">
              <a:defRPr sz="8659" kern="1200">
                <a:solidFill>
                  <a:schemeClr val="tx1"/>
                </a:solidFill>
                <a:latin typeface="Arial" panose="020B0604020202020204" pitchFamily="34" charset="0"/>
                <a:ea typeface="+mn-ea"/>
                <a:cs typeface="+mn-cs"/>
              </a:defRPr>
            </a:lvl6pPr>
            <a:lvl7pPr marL="2375337" algn="l" defTabSz="791779" rtl="0" eaLnBrk="1" latinLnBrk="0" hangingPunct="1">
              <a:defRPr sz="8659" kern="1200">
                <a:solidFill>
                  <a:schemeClr val="tx1"/>
                </a:solidFill>
                <a:latin typeface="Arial" panose="020B0604020202020204" pitchFamily="34" charset="0"/>
                <a:ea typeface="+mn-ea"/>
                <a:cs typeface="+mn-cs"/>
              </a:defRPr>
            </a:lvl7pPr>
            <a:lvl8pPr marL="2771226" algn="l" defTabSz="791779" rtl="0" eaLnBrk="1" latinLnBrk="0" hangingPunct="1">
              <a:defRPr sz="8659" kern="1200">
                <a:solidFill>
                  <a:schemeClr val="tx1"/>
                </a:solidFill>
                <a:latin typeface="Arial" panose="020B0604020202020204" pitchFamily="34" charset="0"/>
                <a:ea typeface="+mn-ea"/>
                <a:cs typeface="+mn-cs"/>
              </a:defRPr>
            </a:lvl8pPr>
            <a:lvl9pPr marL="3167116" algn="l" defTabSz="791779" rtl="0" eaLnBrk="1" latinLnBrk="0" hangingPunct="1">
              <a:defRPr sz="8659" kern="1200">
                <a:solidFill>
                  <a:schemeClr val="tx1"/>
                </a:solidFill>
                <a:latin typeface="Arial" panose="020B0604020202020204" pitchFamily="34" charset="0"/>
                <a:ea typeface="+mn-ea"/>
                <a:cs typeface="+mn-cs"/>
              </a:defRPr>
            </a:lvl9pPr>
          </a:lstStyle>
          <a:p>
            <a:pPr eaLnBrk="1" hangingPunct="1">
              <a:spcBef>
                <a:spcPct val="0"/>
              </a:spcBef>
              <a:buFontTx/>
              <a:buNone/>
            </a:pPr>
            <a:r>
              <a:rPr lang="en-US" altLang="en-US" sz="4000" b="1" dirty="0">
                <a:latin typeface="Helvetica" panose="020B0604020202020204" pitchFamily="34" charset="0"/>
              </a:rPr>
              <a:t>Acknowledgements and Contact </a:t>
            </a:r>
          </a:p>
        </p:txBody>
      </p:sp>
      <p:sp>
        <p:nvSpPr>
          <p:cNvPr id="85" name="Rectangle 84">
            <a:extLst>
              <a:ext uri="{FF2B5EF4-FFF2-40B4-BE49-F238E27FC236}">
                <a16:creationId xmlns:a16="http://schemas.microsoft.com/office/drawing/2014/main" id="{1A1461DD-E759-DB2F-2F4B-9B9525240DA1}"/>
              </a:ext>
            </a:extLst>
          </p:cNvPr>
          <p:cNvSpPr>
            <a:spLocks noChangeArrowheads="1"/>
          </p:cNvSpPr>
          <p:nvPr/>
        </p:nvSpPr>
        <p:spPr bwMode="auto">
          <a:xfrm>
            <a:off x="22555200" y="16383000"/>
            <a:ext cx="9475268" cy="1129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1pPr>
            <a:lvl2pPr marL="39588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2pPr>
            <a:lvl3pPr marL="791779"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3pPr>
            <a:lvl4pPr marL="118766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4pPr>
            <a:lvl5pPr marL="1583558" algn="l" defTabSz="457200" rtl="0" eaLnBrk="1" fontAlgn="base" latinLnBrk="0" hangingPunct="1">
              <a:spcBef>
                <a:spcPct val="0"/>
              </a:spcBef>
              <a:spcAft>
                <a:spcPct val="0"/>
              </a:spcAft>
              <a:defRPr sz="8659" kern="1200">
                <a:solidFill>
                  <a:schemeClr val="tx1"/>
                </a:solidFill>
                <a:latin typeface="Arial" panose="020B0604020202020204" pitchFamily="34" charset="0"/>
                <a:ea typeface="+mn-ea"/>
                <a:cs typeface="+mn-cs"/>
              </a:defRPr>
            </a:lvl5pPr>
            <a:lvl6pPr marL="1979447" algn="l" defTabSz="791779" rtl="0" eaLnBrk="1" latinLnBrk="0" hangingPunct="1">
              <a:defRPr sz="8659" kern="1200">
                <a:solidFill>
                  <a:schemeClr val="tx1"/>
                </a:solidFill>
                <a:latin typeface="Arial" panose="020B0604020202020204" pitchFamily="34" charset="0"/>
                <a:ea typeface="+mn-ea"/>
                <a:cs typeface="+mn-cs"/>
              </a:defRPr>
            </a:lvl6pPr>
            <a:lvl7pPr marL="2375337" algn="l" defTabSz="791779" rtl="0" eaLnBrk="1" latinLnBrk="0" hangingPunct="1">
              <a:defRPr sz="8659" kern="1200">
                <a:solidFill>
                  <a:schemeClr val="tx1"/>
                </a:solidFill>
                <a:latin typeface="Arial" panose="020B0604020202020204" pitchFamily="34" charset="0"/>
                <a:ea typeface="+mn-ea"/>
                <a:cs typeface="+mn-cs"/>
              </a:defRPr>
            </a:lvl7pPr>
            <a:lvl8pPr marL="2771226" algn="l" defTabSz="791779" rtl="0" eaLnBrk="1" latinLnBrk="0" hangingPunct="1">
              <a:defRPr sz="8659" kern="1200">
                <a:solidFill>
                  <a:schemeClr val="tx1"/>
                </a:solidFill>
                <a:latin typeface="Arial" panose="020B0604020202020204" pitchFamily="34" charset="0"/>
                <a:ea typeface="+mn-ea"/>
                <a:cs typeface="+mn-cs"/>
              </a:defRPr>
            </a:lvl8pPr>
            <a:lvl9pPr marL="3167116" algn="l" defTabSz="791779" rtl="0" eaLnBrk="1" latinLnBrk="0" hangingPunct="1">
              <a:defRPr sz="8659" kern="1200">
                <a:solidFill>
                  <a:schemeClr val="tx1"/>
                </a:solidFill>
                <a:latin typeface="Arial" panose="020B0604020202020204" pitchFamily="34" charset="0"/>
                <a:ea typeface="+mn-ea"/>
                <a:cs typeface="+mn-cs"/>
              </a:defRPr>
            </a:lvl9pPr>
          </a:lstStyle>
          <a:p>
            <a:pPr marL="476296" indent="-476296">
              <a:buFont typeface="Arial" panose="020B0604020202020204" pitchFamily="34" charset="0"/>
              <a:buChar char="•"/>
            </a:pPr>
            <a:r>
              <a:rPr lang="en-US" sz="1917" dirty="0">
                <a:solidFill>
                  <a:srgbClr val="000000"/>
                </a:solidFill>
                <a:latin typeface="+mn-lt"/>
              </a:rPr>
              <a:t>Jen Moore – 16 December 2022 Preliminary Observations from the NASA IMPACTS Airborne Campaign</a:t>
            </a:r>
          </a:p>
          <a:p>
            <a:pPr marL="476296" indent="-476296">
              <a:buFont typeface="Arial" panose="020B0604020202020204" pitchFamily="34" charset="0"/>
              <a:buChar char="•"/>
            </a:pPr>
            <a:r>
              <a:rPr lang="en-US" sz="1917" dirty="0">
                <a:solidFill>
                  <a:srgbClr val="000000"/>
                </a:solidFill>
                <a:latin typeface="+mn-lt"/>
              </a:rPr>
              <a:t>Kurt Hibert -  Supervising the 10 July 2025 flight onboard the Cessa Citation II and assisting in WCM LWC data collection  </a:t>
            </a:r>
          </a:p>
          <a:p>
            <a:pPr marL="476296" indent="-476296">
              <a:buFont typeface="Arial" panose="020B0604020202020204" pitchFamily="34" charset="0"/>
              <a:buChar char="•"/>
            </a:pPr>
            <a:r>
              <a:rPr lang="en-US" sz="1917" dirty="0">
                <a:solidFill>
                  <a:srgbClr val="000000"/>
                </a:solidFill>
                <a:latin typeface="+mn-lt"/>
              </a:rPr>
              <a:t>Contact: summer.m.coleman@und.edu</a:t>
            </a:r>
          </a:p>
        </p:txBody>
      </p:sp>
    </p:spTree>
    <p:extLst>
      <p:ext uri="{BB962C8B-B14F-4D97-AF65-F5344CB8AC3E}">
        <p14:creationId xmlns:p14="http://schemas.microsoft.com/office/powerpoint/2010/main" val="55762783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833</TotalTime>
  <Words>692</Words>
  <Application>Microsoft Office PowerPoint</Application>
  <PresentationFormat>Custom</PresentationFormat>
  <Paragraphs>60</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Aptos Display</vt:lpstr>
      <vt:lpstr>Arial</vt:lpstr>
      <vt:lpstr>Goudy Old Style</vt:lpstr>
      <vt:lpstr>Helvetica</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Kisicki, Rebecca</dc:creator>
  <cp:lastModifiedBy>Summer Coleman</cp:lastModifiedBy>
  <cp:revision>33</cp:revision>
  <dcterms:created xsi:type="dcterms:W3CDTF">2024-12-17T19:59:30Z</dcterms:created>
  <dcterms:modified xsi:type="dcterms:W3CDTF">2026-07-28T23:25:39Z</dcterms:modified>
</cp:coreProperties>
</file>