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26" r:id="rId2"/>
    <p:sldId id="1390" r:id="rId3"/>
    <p:sldId id="1405" r:id="rId4"/>
    <p:sldId id="1392" r:id="rId5"/>
    <p:sldId id="1395" r:id="rId6"/>
    <p:sldId id="1404" r:id="rId7"/>
    <p:sldId id="1406" r:id="rId8"/>
    <p:sldId id="304" r:id="rId9"/>
    <p:sldId id="1394" r:id="rId10"/>
    <p:sldId id="1408" r:id="rId11"/>
    <p:sldId id="1407" r:id="rId12"/>
    <p:sldId id="1399" r:id="rId13"/>
    <p:sldId id="1400" r:id="rId14"/>
    <p:sldId id="1401" r:id="rId15"/>
    <p:sldId id="1397" r:id="rId16"/>
    <p:sldId id="1393" r:id="rId17"/>
    <p:sldId id="1411" r:id="rId18"/>
    <p:sldId id="1396" r:id="rId19"/>
    <p:sldId id="1413" r:id="rId20"/>
    <p:sldId id="13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8272C6-C57A-E94F-A405-38248939BDF7}" v="359" dt="2026-04-28T20:43:32.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0"/>
    <p:restoredTop sz="82697"/>
  </p:normalViewPr>
  <p:slideViewPr>
    <p:cSldViewPr snapToGrid="0">
      <p:cViewPr>
        <p:scale>
          <a:sx n="106" d="100"/>
          <a:sy n="106" d="100"/>
        </p:scale>
        <p:origin x="1104"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Puja" userId="f9925e93-d7af-400f-8e70-fc3331874975" providerId="ADAL" clId="{0503A272-5B2F-5131-985F-A15F16948696}"/>
    <pc:docChg chg="undo custSel addSld delSld modSld sldOrd">
      <pc:chgData name="Roy, Puja" userId="f9925e93-d7af-400f-8e70-fc3331874975" providerId="ADAL" clId="{0503A272-5B2F-5131-985F-A15F16948696}" dt="2026-04-29T18:42:32.652" v="6805" actId="14100"/>
      <pc:docMkLst>
        <pc:docMk/>
      </pc:docMkLst>
      <pc:sldChg chg="addSp delSp modSp del mod ord delAnim modAnim">
        <pc:chgData name="Roy, Puja" userId="f9925e93-d7af-400f-8e70-fc3331874975" providerId="ADAL" clId="{0503A272-5B2F-5131-985F-A15F16948696}" dt="2026-04-28T05:30:13.286" v="4200" actId="2696"/>
        <pc:sldMkLst>
          <pc:docMk/>
          <pc:sldMk cId="1514066608" sldId="279"/>
        </pc:sldMkLst>
      </pc:sldChg>
      <pc:sldChg chg="addSp delSp modSp mod ord delAnim modNotesTx">
        <pc:chgData name="Roy, Puja" userId="f9925e93-d7af-400f-8e70-fc3331874975" providerId="ADAL" clId="{0503A272-5B2F-5131-985F-A15F16948696}" dt="2026-04-28T17:43:54.407" v="4758" actId="20577"/>
        <pc:sldMkLst>
          <pc:docMk/>
          <pc:sldMk cId="933619959" sldId="304"/>
        </pc:sldMkLst>
        <pc:spChg chg="add mod">
          <ac:chgData name="Roy, Puja" userId="f9925e93-d7af-400f-8e70-fc3331874975" providerId="ADAL" clId="{0503A272-5B2F-5131-985F-A15F16948696}" dt="2026-04-23T03:24:41.649" v="1406" actId="1076"/>
          <ac:spMkLst>
            <pc:docMk/>
            <pc:sldMk cId="933619959" sldId="304"/>
            <ac:spMk id="2" creationId="{AC255C5B-3B71-3E2F-9448-5D3542152EA0}"/>
          </ac:spMkLst>
        </pc:spChg>
        <pc:spChg chg="add">
          <ac:chgData name="Roy, Puja" userId="f9925e93-d7af-400f-8e70-fc3331874975" providerId="ADAL" clId="{0503A272-5B2F-5131-985F-A15F16948696}" dt="2026-04-28T06:01:19.130" v="4252"/>
          <ac:spMkLst>
            <pc:docMk/>
            <pc:sldMk cId="933619959" sldId="304"/>
            <ac:spMk id="4" creationId="{B3B3B3E7-20DD-5574-0166-5677ACA8A9B1}"/>
          </ac:spMkLst>
        </pc:spChg>
        <pc:spChg chg="mod">
          <ac:chgData name="Roy, Puja" userId="f9925e93-d7af-400f-8e70-fc3331874975" providerId="ADAL" clId="{0503A272-5B2F-5131-985F-A15F16948696}" dt="2026-04-28T17:23:06.158" v="4521" actId="20577"/>
          <ac:spMkLst>
            <pc:docMk/>
            <pc:sldMk cId="933619959" sldId="304"/>
            <ac:spMk id="6" creationId="{739D788C-72BD-C309-0638-44527E8C3D8A}"/>
          </ac:spMkLst>
        </pc:spChg>
        <pc:spChg chg="del">
          <ac:chgData name="Roy, Puja" userId="f9925e93-d7af-400f-8e70-fc3331874975" providerId="ADAL" clId="{0503A272-5B2F-5131-985F-A15F16948696}" dt="2026-04-28T05:29:46.970" v="4178" actId="478"/>
          <ac:spMkLst>
            <pc:docMk/>
            <pc:sldMk cId="933619959" sldId="304"/>
            <ac:spMk id="14" creationId="{6DF9D09E-085E-324F-838D-F699CBC68351}"/>
          </ac:spMkLst>
        </pc:spChg>
        <pc:picChg chg="add del mod modCrop">
          <ac:chgData name="Roy, Puja" userId="f9925e93-d7af-400f-8e70-fc3331874975" providerId="ADAL" clId="{0503A272-5B2F-5131-985F-A15F16948696}" dt="2026-04-28T05:29:43.258" v="4177" actId="478"/>
          <ac:picMkLst>
            <pc:docMk/>
            <pc:sldMk cId="933619959" sldId="304"/>
            <ac:picMk id="3" creationId="{D5B8F011-CE41-604B-AE38-8CF892AC0ADA}"/>
          </ac:picMkLst>
        </pc:picChg>
        <pc:picChg chg="add mod">
          <ac:chgData name="Roy, Puja" userId="f9925e93-d7af-400f-8e70-fc3331874975" providerId="ADAL" clId="{0503A272-5B2F-5131-985F-A15F16948696}" dt="2026-04-28T16:10:43.194" v="4413" actId="1076"/>
          <ac:picMkLst>
            <pc:docMk/>
            <pc:sldMk cId="933619959" sldId="304"/>
            <ac:picMk id="5" creationId="{940ABD32-5B40-40C1-3714-C2B9F290BD0F}"/>
          </ac:picMkLst>
        </pc:picChg>
        <pc:picChg chg="add del mod">
          <ac:chgData name="Roy, Puja" userId="f9925e93-d7af-400f-8e70-fc3331874975" providerId="ADAL" clId="{0503A272-5B2F-5131-985F-A15F16948696}" dt="2026-04-28T06:25:04.324" v="4282" actId="21"/>
          <ac:picMkLst>
            <pc:docMk/>
            <pc:sldMk cId="933619959" sldId="304"/>
            <ac:picMk id="8" creationId="{CBBC3A9D-52BE-F2B5-7C6E-8E6AD631CEDC}"/>
          </ac:picMkLst>
        </pc:picChg>
      </pc:sldChg>
      <pc:sldChg chg="addSp delSp modSp mod setBg">
        <pc:chgData name="Roy, Puja" userId="f9925e93-d7af-400f-8e70-fc3331874975" providerId="ADAL" clId="{0503A272-5B2F-5131-985F-A15F16948696}" dt="2026-04-29T18:37:55.393" v="6717" actId="27636"/>
        <pc:sldMkLst>
          <pc:docMk/>
          <pc:sldMk cId="258486298" sldId="326"/>
        </pc:sldMkLst>
        <pc:spChg chg="del mod">
          <ac:chgData name="Roy, Puja" userId="f9925e93-d7af-400f-8e70-fc3331874975" providerId="ADAL" clId="{0503A272-5B2F-5131-985F-A15F16948696}" dt="2026-04-28T01:35:20.568" v="3613" actId="478"/>
          <ac:spMkLst>
            <pc:docMk/>
            <pc:sldMk cId="258486298" sldId="326"/>
            <ac:spMk id="6" creationId="{5E693505-2EF8-3F5D-03B6-DC461255A26A}"/>
          </ac:spMkLst>
        </pc:spChg>
        <pc:spChg chg="mod ord">
          <ac:chgData name="Roy, Puja" userId="f9925e93-d7af-400f-8e70-fc3331874975" providerId="ADAL" clId="{0503A272-5B2F-5131-985F-A15F16948696}" dt="2026-04-29T18:37:51.587" v="6715" actId="403"/>
          <ac:spMkLst>
            <pc:docMk/>
            <pc:sldMk cId="258486298" sldId="326"/>
            <ac:spMk id="7" creationId="{E131D927-6C1F-661C-83DF-B448F155A864}"/>
          </ac:spMkLst>
        </pc:spChg>
        <pc:spChg chg="mod">
          <ac:chgData name="Roy, Puja" userId="f9925e93-d7af-400f-8e70-fc3331874975" providerId="ADAL" clId="{0503A272-5B2F-5131-985F-A15F16948696}" dt="2026-04-29T18:37:55.393" v="6717" actId="27636"/>
          <ac:spMkLst>
            <pc:docMk/>
            <pc:sldMk cId="258486298" sldId="326"/>
            <ac:spMk id="9" creationId="{7F015049-412E-87F0-CA0E-44A5122EF7F8}"/>
          </ac:spMkLst>
        </pc:spChg>
        <pc:spChg chg="add del mod">
          <ac:chgData name="Roy, Puja" userId="f9925e93-d7af-400f-8e70-fc3331874975" providerId="ADAL" clId="{0503A272-5B2F-5131-985F-A15F16948696}" dt="2026-04-28T20:35:17.507" v="6528" actId="478"/>
          <ac:spMkLst>
            <pc:docMk/>
            <pc:sldMk cId="258486298" sldId="326"/>
            <ac:spMk id="13" creationId="{4128B8E4-8888-10C4-6C78-D8269B0C2E15}"/>
          </ac:spMkLst>
        </pc:spChg>
        <pc:spChg chg="add del">
          <ac:chgData name="Roy, Puja" userId="f9925e93-d7af-400f-8e70-fc3331874975" providerId="ADAL" clId="{0503A272-5B2F-5131-985F-A15F16948696}" dt="2026-04-28T17:28:26.167" v="4566" actId="26606"/>
          <ac:spMkLst>
            <pc:docMk/>
            <pc:sldMk cId="258486298" sldId="326"/>
            <ac:spMk id="14" creationId="{F13C74B1-5B17-4795-BED0-7140497B445A}"/>
          </ac:spMkLst>
        </pc:spChg>
        <pc:spChg chg="add del">
          <ac:chgData name="Roy, Puja" userId="f9925e93-d7af-400f-8e70-fc3331874975" providerId="ADAL" clId="{0503A272-5B2F-5131-985F-A15F16948696}" dt="2026-04-28T17:28:26.167" v="4566" actId="26606"/>
          <ac:spMkLst>
            <pc:docMk/>
            <pc:sldMk cId="258486298" sldId="326"/>
            <ac:spMk id="16" creationId="{D4974D33-8DC5-464E-8C6D-BE58F0669C17}"/>
          </ac:spMkLst>
        </pc:spChg>
        <pc:spChg chg="add mod">
          <ac:chgData name="Roy, Puja" userId="f9925e93-d7af-400f-8e70-fc3331874975" providerId="ADAL" clId="{0503A272-5B2F-5131-985F-A15F16948696}" dt="2026-04-28T20:35:43.825" v="6534" actId="1076"/>
          <ac:spMkLst>
            <pc:docMk/>
            <pc:sldMk cId="258486298" sldId="326"/>
            <ac:spMk id="18" creationId="{304BE794-4B6F-63D5-B2C5-6B49683D7C8D}"/>
          </ac:spMkLst>
        </pc:spChg>
        <pc:spChg chg="add del">
          <ac:chgData name="Roy, Puja" userId="f9925e93-d7af-400f-8e70-fc3331874975" providerId="ADAL" clId="{0503A272-5B2F-5131-985F-A15F16948696}" dt="2026-04-28T17:28:26.163" v="4565" actId="26606"/>
          <ac:spMkLst>
            <pc:docMk/>
            <pc:sldMk cId="258486298" sldId="326"/>
            <ac:spMk id="21" creationId="{04812C46-200A-4DEB-A05E-3ED6C68C2387}"/>
          </ac:spMkLst>
        </pc:spChg>
        <pc:spChg chg="add del">
          <ac:chgData name="Roy, Puja" userId="f9925e93-d7af-400f-8e70-fc3331874975" providerId="ADAL" clId="{0503A272-5B2F-5131-985F-A15F16948696}" dt="2026-04-28T17:28:26.163" v="4565" actId="26606"/>
          <ac:spMkLst>
            <pc:docMk/>
            <pc:sldMk cId="258486298" sldId="326"/>
            <ac:spMk id="23" creationId="{D1EA859B-E555-4109-94F3-6700E046E008}"/>
          </ac:spMkLst>
        </pc:spChg>
        <pc:spChg chg="add">
          <ac:chgData name="Roy, Puja" userId="f9925e93-d7af-400f-8e70-fc3331874975" providerId="ADAL" clId="{0503A272-5B2F-5131-985F-A15F16948696}" dt="2026-04-28T17:28:26.167" v="4566" actId="26606"/>
          <ac:spMkLst>
            <pc:docMk/>
            <pc:sldMk cId="258486298" sldId="326"/>
            <ac:spMk id="25" creationId="{04812C46-200A-4DEB-A05E-3ED6C68C2387}"/>
          </ac:spMkLst>
        </pc:spChg>
        <pc:spChg chg="add">
          <ac:chgData name="Roy, Puja" userId="f9925e93-d7af-400f-8e70-fc3331874975" providerId="ADAL" clId="{0503A272-5B2F-5131-985F-A15F16948696}" dt="2026-04-28T17:28:26.167" v="4566" actId="26606"/>
          <ac:spMkLst>
            <pc:docMk/>
            <pc:sldMk cId="258486298" sldId="326"/>
            <ac:spMk id="26" creationId="{D1EA859B-E555-4109-94F3-6700E046E008}"/>
          </ac:spMkLst>
        </pc:spChg>
        <pc:picChg chg="add del mod">
          <ac:chgData name="Roy, Puja" userId="f9925e93-d7af-400f-8e70-fc3331874975" providerId="ADAL" clId="{0503A272-5B2F-5131-985F-A15F16948696}" dt="2026-04-28T17:28:18.766" v="4561" actId="478"/>
          <ac:picMkLst>
            <pc:docMk/>
            <pc:sldMk cId="258486298" sldId="326"/>
            <ac:picMk id="2" creationId="{EAE8C617-244A-6E02-7B80-72794DA60677}"/>
          </ac:picMkLst>
        </pc:picChg>
        <pc:picChg chg="del">
          <ac:chgData name="Roy, Puja" userId="f9925e93-d7af-400f-8e70-fc3331874975" providerId="ADAL" clId="{0503A272-5B2F-5131-985F-A15F16948696}" dt="2026-04-28T01:35:20.568" v="3613" actId="478"/>
          <ac:picMkLst>
            <pc:docMk/>
            <pc:sldMk cId="258486298" sldId="326"/>
            <ac:picMk id="4" creationId="{7B951611-1281-9C3A-CCFF-81953B6BE9A8}"/>
          </ac:picMkLst>
        </pc:picChg>
        <pc:picChg chg="del">
          <ac:chgData name="Roy, Puja" userId="f9925e93-d7af-400f-8e70-fc3331874975" providerId="ADAL" clId="{0503A272-5B2F-5131-985F-A15F16948696}" dt="2026-04-28T01:35:20.568" v="3613" actId="478"/>
          <ac:picMkLst>
            <pc:docMk/>
            <pc:sldMk cId="258486298" sldId="326"/>
            <ac:picMk id="5" creationId="{341D12EA-9EF8-5599-6D71-92EBCDF93004}"/>
          </ac:picMkLst>
        </pc:picChg>
        <pc:picChg chg="add del mod">
          <ac:chgData name="Roy, Puja" userId="f9925e93-d7af-400f-8e70-fc3331874975" providerId="ADAL" clId="{0503A272-5B2F-5131-985F-A15F16948696}" dt="2026-04-28T06:23:24.824" v="4264" actId="21"/>
          <ac:picMkLst>
            <pc:docMk/>
            <pc:sldMk cId="258486298" sldId="326"/>
            <ac:picMk id="8" creationId="{E078D70D-1A45-BAA9-CC0C-B472059844A2}"/>
          </ac:picMkLst>
        </pc:picChg>
        <pc:picChg chg="add del mod">
          <ac:chgData name="Roy, Puja" userId="f9925e93-d7af-400f-8e70-fc3331874975" providerId="ADAL" clId="{0503A272-5B2F-5131-985F-A15F16948696}" dt="2026-04-28T16:03:48.420" v="4344" actId="21"/>
          <ac:picMkLst>
            <pc:docMk/>
            <pc:sldMk cId="258486298" sldId="326"/>
            <ac:picMk id="11" creationId="{97548F83-883E-11FE-D918-2ABBC6BA414F}"/>
          </ac:picMkLst>
        </pc:picChg>
        <pc:picChg chg="add del mod ord modCrop">
          <ac:chgData name="Roy, Puja" userId="f9925e93-d7af-400f-8e70-fc3331874975" providerId="ADAL" clId="{0503A272-5B2F-5131-985F-A15F16948696}" dt="2026-04-28T20:35:07.599" v="6525" actId="478"/>
          <ac:picMkLst>
            <pc:docMk/>
            <pc:sldMk cId="258486298" sldId="326"/>
            <ac:picMk id="12" creationId="{0E31DB2C-2BE7-AEE1-38ED-61B85BAF10E5}"/>
          </ac:picMkLst>
        </pc:picChg>
        <pc:picChg chg="add del mod">
          <ac:chgData name="Roy, Puja" userId="f9925e93-d7af-400f-8e70-fc3331874975" providerId="ADAL" clId="{0503A272-5B2F-5131-985F-A15F16948696}" dt="2026-04-28T20:16:03.140" v="6433" actId="21"/>
          <ac:picMkLst>
            <pc:docMk/>
            <pc:sldMk cId="258486298" sldId="326"/>
            <ac:picMk id="17" creationId="{1A98FDF0-A22E-B71C-7151-0103D7281229}"/>
          </ac:picMkLst>
        </pc:picChg>
        <pc:picChg chg="add mod">
          <ac:chgData name="Roy, Puja" userId="f9925e93-d7af-400f-8e70-fc3331874975" providerId="ADAL" clId="{0503A272-5B2F-5131-985F-A15F16948696}" dt="2026-04-28T20:35:45.684" v="6535" actId="1076"/>
          <ac:picMkLst>
            <pc:docMk/>
            <pc:sldMk cId="258486298" sldId="326"/>
            <ac:picMk id="13314" creationId="{6A4A2E53-2A3C-7590-123A-6133E256BF81}"/>
          </ac:picMkLst>
        </pc:picChg>
      </pc:sldChg>
      <pc:sldChg chg="del ord">
        <pc:chgData name="Roy, Puja" userId="f9925e93-d7af-400f-8e70-fc3331874975" providerId="ADAL" clId="{0503A272-5B2F-5131-985F-A15F16948696}" dt="2026-04-28T05:30:13.317" v="4207" actId="2696"/>
        <pc:sldMkLst>
          <pc:docMk/>
          <pc:sldMk cId="3372570098" sldId="1312"/>
        </pc:sldMkLst>
      </pc:sldChg>
      <pc:sldChg chg="add del">
        <pc:chgData name="Roy, Puja" userId="f9925e93-d7af-400f-8e70-fc3331874975" providerId="ADAL" clId="{0503A272-5B2F-5131-985F-A15F16948696}" dt="2026-04-29T18:25:09.535" v="6696" actId="2696"/>
        <pc:sldMkLst>
          <pc:docMk/>
          <pc:sldMk cId="1936922100" sldId="1317"/>
        </pc:sldMkLst>
      </pc:sldChg>
      <pc:sldChg chg="modSp del mod modAnim modNotesTx">
        <pc:chgData name="Roy, Puja" userId="f9925e93-d7af-400f-8e70-fc3331874975" providerId="ADAL" clId="{0503A272-5B2F-5131-985F-A15F16948696}" dt="2026-04-28T20:35:53.301" v="6536" actId="2696"/>
        <pc:sldMkLst>
          <pc:docMk/>
          <pc:sldMk cId="2400228540" sldId="1317"/>
        </pc:sldMkLst>
        <pc:spChg chg="mod">
          <ac:chgData name="Roy, Puja" userId="f9925e93-d7af-400f-8e70-fc3331874975" providerId="ADAL" clId="{0503A272-5B2F-5131-985F-A15F16948696}" dt="2026-04-28T01:40:39.740" v="3767" actId="20577"/>
          <ac:spMkLst>
            <pc:docMk/>
            <pc:sldMk cId="2400228540" sldId="1317"/>
            <ac:spMk id="7" creationId="{A2A641DD-EC2A-2FEB-20FC-C12DE711EACA}"/>
          </ac:spMkLst>
        </pc:spChg>
      </pc:sldChg>
      <pc:sldChg chg="del ord modNotesTx">
        <pc:chgData name="Roy, Puja" userId="f9925e93-d7af-400f-8e70-fc3331874975" providerId="ADAL" clId="{0503A272-5B2F-5131-985F-A15F16948696}" dt="2026-04-28T05:30:13.268" v="4198" actId="2696"/>
        <pc:sldMkLst>
          <pc:docMk/>
          <pc:sldMk cId="423865615" sldId="1333"/>
        </pc:sldMkLst>
      </pc:sldChg>
      <pc:sldChg chg="del ord modNotesTx">
        <pc:chgData name="Roy, Puja" userId="f9925e93-d7af-400f-8e70-fc3331874975" providerId="ADAL" clId="{0503A272-5B2F-5131-985F-A15F16948696}" dt="2026-04-28T05:30:13.265" v="4197" actId="2696"/>
        <pc:sldMkLst>
          <pc:docMk/>
          <pc:sldMk cId="2797280795" sldId="1352"/>
        </pc:sldMkLst>
      </pc:sldChg>
      <pc:sldChg chg="addSp delSp modSp del mod ord delAnim modAnim">
        <pc:chgData name="Roy, Puja" userId="f9925e93-d7af-400f-8e70-fc3331874975" providerId="ADAL" clId="{0503A272-5B2F-5131-985F-A15F16948696}" dt="2026-04-29T18:25:10.450" v="6697" actId="2696"/>
        <pc:sldMkLst>
          <pc:docMk/>
          <pc:sldMk cId="4205679275" sldId="1356"/>
        </pc:sldMkLst>
        <pc:spChg chg="mod">
          <ac:chgData name="Roy, Puja" userId="f9925e93-d7af-400f-8e70-fc3331874975" providerId="ADAL" clId="{0503A272-5B2F-5131-985F-A15F16948696}" dt="2026-04-28T05:30:30.684" v="4214" actId="20577"/>
          <ac:spMkLst>
            <pc:docMk/>
            <pc:sldMk cId="4205679275" sldId="1356"/>
            <ac:spMk id="7" creationId="{EC9CAE6A-649D-DFBA-0026-F6915F9FBB0E}"/>
          </ac:spMkLst>
        </pc:spChg>
        <pc:graphicFrameChg chg="add del mod modGraphic">
          <ac:chgData name="Roy, Puja" userId="f9925e93-d7af-400f-8e70-fc3331874975" providerId="ADAL" clId="{0503A272-5B2F-5131-985F-A15F16948696}" dt="2026-04-28T05:30:34.726" v="4215" actId="478"/>
          <ac:graphicFrameMkLst>
            <pc:docMk/>
            <pc:sldMk cId="4205679275" sldId="1356"/>
            <ac:graphicFrameMk id="8" creationId="{1E21ACB6-3D7C-1DFB-6AA0-444397896363}"/>
          </ac:graphicFrameMkLst>
        </pc:graphicFrameChg>
        <pc:picChg chg="add del mod">
          <ac:chgData name="Roy, Puja" userId="f9925e93-d7af-400f-8e70-fc3331874975" providerId="ADAL" clId="{0503A272-5B2F-5131-985F-A15F16948696}" dt="2026-04-28T05:30:34.726" v="4215" actId="478"/>
          <ac:picMkLst>
            <pc:docMk/>
            <pc:sldMk cId="4205679275" sldId="1356"/>
            <ac:picMk id="3" creationId="{38A1066B-E6CE-F3FA-83DA-674BDA896687}"/>
          </ac:picMkLst>
        </pc:picChg>
        <pc:picChg chg="del mod">
          <ac:chgData name="Roy, Puja" userId="f9925e93-d7af-400f-8e70-fc3331874975" providerId="ADAL" clId="{0503A272-5B2F-5131-985F-A15F16948696}" dt="2026-04-28T05:30:34.726" v="4215" actId="478"/>
          <ac:picMkLst>
            <pc:docMk/>
            <pc:sldMk cId="4205679275" sldId="1356"/>
            <ac:picMk id="9" creationId="{6C879AF9-0128-F4D2-7159-BEEDF7D01B93}"/>
          </ac:picMkLst>
        </pc:picChg>
        <pc:picChg chg="add del mod">
          <ac:chgData name="Roy, Puja" userId="f9925e93-d7af-400f-8e70-fc3331874975" providerId="ADAL" clId="{0503A272-5B2F-5131-985F-A15F16948696}" dt="2026-04-28T05:30:34.726" v="4215" actId="478"/>
          <ac:picMkLst>
            <pc:docMk/>
            <pc:sldMk cId="4205679275" sldId="1356"/>
            <ac:picMk id="10" creationId="{9B4A8940-A638-7601-E769-D3625B124BC1}"/>
          </ac:picMkLst>
        </pc:picChg>
      </pc:sldChg>
      <pc:sldChg chg="modSp del mod ord modNotesTx">
        <pc:chgData name="Roy, Puja" userId="f9925e93-d7af-400f-8e70-fc3331874975" providerId="ADAL" clId="{0503A272-5B2F-5131-985F-A15F16948696}" dt="2026-04-28T05:30:13.280" v="4199" actId="2696"/>
        <pc:sldMkLst>
          <pc:docMk/>
          <pc:sldMk cId="2688191956" sldId="1357"/>
        </pc:sldMkLst>
      </pc:sldChg>
      <pc:sldChg chg="addSp delSp modSp mod ord">
        <pc:chgData name="Roy, Puja" userId="f9925e93-d7af-400f-8e70-fc3331874975" providerId="ADAL" clId="{0503A272-5B2F-5131-985F-A15F16948696}" dt="2026-04-29T18:42:32.652" v="6805" actId="14100"/>
        <pc:sldMkLst>
          <pc:docMk/>
          <pc:sldMk cId="4090296423" sldId="1362"/>
        </pc:sldMkLst>
        <pc:spChg chg="mod">
          <ac:chgData name="Roy, Puja" userId="f9925e93-d7af-400f-8e70-fc3331874975" providerId="ADAL" clId="{0503A272-5B2F-5131-985F-A15F16948696}" dt="2026-04-29T18:42:32.652" v="6805" actId="14100"/>
          <ac:spMkLst>
            <pc:docMk/>
            <pc:sldMk cId="4090296423" sldId="1362"/>
            <ac:spMk id="7" creationId="{C2069F38-E499-38A9-C863-9115C102E102}"/>
          </ac:spMkLst>
        </pc:spChg>
      </pc:sldChg>
      <pc:sldChg chg="addSp delSp modSp add del mod delAnim modNotesTx">
        <pc:chgData name="Roy, Puja" userId="f9925e93-d7af-400f-8e70-fc3331874975" providerId="ADAL" clId="{0503A272-5B2F-5131-985F-A15F16948696}" dt="2026-04-28T05:30:13.239" v="4191" actId="2696"/>
        <pc:sldMkLst>
          <pc:docMk/>
          <pc:sldMk cId="1633402994" sldId="1363"/>
        </pc:sldMkLst>
      </pc:sldChg>
      <pc:sldChg chg="addSp delSp modSp add del mod ord modNotesTx">
        <pc:chgData name="Roy, Puja" userId="f9925e93-d7af-400f-8e70-fc3331874975" providerId="ADAL" clId="{0503A272-5B2F-5131-985F-A15F16948696}" dt="2026-04-28T05:30:13.293" v="4202" actId="2696"/>
        <pc:sldMkLst>
          <pc:docMk/>
          <pc:sldMk cId="2510072908" sldId="1364"/>
        </pc:sldMkLst>
      </pc:sldChg>
      <pc:sldChg chg="addSp delSp modSp add del mod ord modAnim modNotesTx">
        <pc:chgData name="Roy, Puja" userId="f9925e93-d7af-400f-8e70-fc3331874975" providerId="ADAL" clId="{0503A272-5B2F-5131-985F-A15F16948696}" dt="2026-04-28T05:30:13.291" v="4201" actId="2696"/>
        <pc:sldMkLst>
          <pc:docMk/>
          <pc:sldMk cId="2822234528" sldId="1366"/>
        </pc:sldMkLst>
      </pc:sldChg>
      <pc:sldChg chg="addSp delSp modSp add del mod ord">
        <pc:chgData name="Roy, Puja" userId="f9925e93-d7af-400f-8e70-fc3331874975" providerId="ADAL" clId="{0503A272-5B2F-5131-985F-A15F16948696}" dt="2026-04-28T05:30:13.303" v="4203" actId="2696"/>
        <pc:sldMkLst>
          <pc:docMk/>
          <pc:sldMk cId="3435162607" sldId="1370"/>
        </pc:sldMkLst>
      </pc:sldChg>
      <pc:sldChg chg="addSp modSp add del mod ord modNotesTx">
        <pc:chgData name="Roy, Puja" userId="f9925e93-d7af-400f-8e70-fc3331874975" providerId="ADAL" clId="{0503A272-5B2F-5131-985F-A15F16948696}" dt="2026-04-28T05:30:13.310" v="4205" actId="2696"/>
        <pc:sldMkLst>
          <pc:docMk/>
          <pc:sldMk cId="1472164878" sldId="1371"/>
        </pc:sldMkLst>
      </pc:sldChg>
      <pc:sldChg chg="addSp delSp modSp add del mod ord">
        <pc:chgData name="Roy, Puja" userId="f9925e93-d7af-400f-8e70-fc3331874975" providerId="ADAL" clId="{0503A272-5B2F-5131-985F-A15F16948696}" dt="2026-04-28T05:30:13.247" v="4193" actId="2696"/>
        <pc:sldMkLst>
          <pc:docMk/>
          <pc:sldMk cId="764948765" sldId="1372"/>
        </pc:sldMkLst>
      </pc:sldChg>
      <pc:sldChg chg="addSp delSp modSp add del mod modNotesTx">
        <pc:chgData name="Roy, Puja" userId="f9925e93-d7af-400f-8e70-fc3331874975" providerId="ADAL" clId="{0503A272-5B2F-5131-985F-A15F16948696}" dt="2026-04-28T05:30:13.313" v="4206" actId="2696"/>
        <pc:sldMkLst>
          <pc:docMk/>
          <pc:sldMk cId="2783522057" sldId="1373"/>
        </pc:sldMkLst>
      </pc:sldChg>
      <pc:sldChg chg="addSp delSp modSp add del mod ord modNotesTx">
        <pc:chgData name="Roy, Puja" userId="f9925e93-d7af-400f-8e70-fc3331874975" providerId="ADAL" clId="{0503A272-5B2F-5131-985F-A15F16948696}" dt="2026-04-28T05:30:13.306" v="4204" actId="2696"/>
        <pc:sldMkLst>
          <pc:docMk/>
          <pc:sldMk cId="1116345286" sldId="1376"/>
        </pc:sldMkLst>
      </pc:sldChg>
      <pc:sldChg chg="addSp delSp modSp add del mod ord modAnim modNotesTx">
        <pc:chgData name="Roy, Puja" userId="f9925e93-d7af-400f-8e70-fc3331874975" providerId="ADAL" clId="{0503A272-5B2F-5131-985F-A15F16948696}" dt="2026-04-29T18:25:11.953" v="6702" actId="2696"/>
        <pc:sldMkLst>
          <pc:docMk/>
          <pc:sldMk cId="3645318359" sldId="1380"/>
        </pc:sldMkLst>
        <pc:spChg chg="add mod">
          <ac:chgData name="Roy, Puja" userId="f9925e93-d7af-400f-8e70-fc3331874975" providerId="ADAL" clId="{0503A272-5B2F-5131-985F-A15F16948696}" dt="2026-04-28T05:29:38.632" v="4176" actId="20577"/>
          <ac:spMkLst>
            <pc:docMk/>
            <pc:sldMk cId="3645318359" sldId="1380"/>
            <ac:spMk id="6" creationId="{3192CD8D-1C2A-53D6-B4EB-3CD19540F2D8}"/>
          </ac:spMkLst>
        </pc:spChg>
        <pc:spChg chg="del mod">
          <ac:chgData name="Roy, Puja" userId="f9925e93-d7af-400f-8e70-fc3331874975" providerId="ADAL" clId="{0503A272-5B2F-5131-985F-A15F16948696}" dt="2026-04-28T05:26:20.944" v="4108" actId="478"/>
          <ac:spMkLst>
            <pc:docMk/>
            <pc:sldMk cId="3645318359" sldId="1380"/>
            <ac:spMk id="7" creationId="{48F05374-5907-F701-CB70-E18A555E7560}"/>
          </ac:spMkLst>
        </pc:spChg>
        <pc:spChg chg="add del mod">
          <ac:chgData name="Roy, Puja" userId="f9925e93-d7af-400f-8e70-fc3331874975" providerId="ADAL" clId="{0503A272-5B2F-5131-985F-A15F16948696}" dt="2026-04-28T05:26:20.944" v="4108" actId="478"/>
          <ac:spMkLst>
            <pc:docMk/>
            <pc:sldMk cId="3645318359" sldId="1380"/>
            <ac:spMk id="9" creationId="{6A233E98-671D-C9C7-0B31-9C287D474EC8}"/>
          </ac:spMkLst>
        </pc:spChg>
        <pc:spChg chg="add del mod">
          <ac:chgData name="Roy, Puja" userId="f9925e93-d7af-400f-8e70-fc3331874975" providerId="ADAL" clId="{0503A272-5B2F-5131-985F-A15F16948696}" dt="2026-04-28T05:26:20.944" v="4108" actId="478"/>
          <ac:spMkLst>
            <pc:docMk/>
            <pc:sldMk cId="3645318359" sldId="1380"/>
            <ac:spMk id="10" creationId="{8C0C38D9-3729-DF28-2926-7DB979CC12A5}"/>
          </ac:spMkLst>
        </pc:spChg>
        <pc:spChg chg="add del mod">
          <ac:chgData name="Roy, Puja" userId="f9925e93-d7af-400f-8e70-fc3331874975" providerId="ADAL" clId="{0503A272-5B2F-5131-985F-A15F16948696}" dt="2026-04-28T05:26:20.944" v="4108" actId="478"/>
          <ac:spMkLst>
            <pc:docMk/>
            <pc:sldMk cId="3645318359" sldId="1380"/>
            <ac:spMk id="11" creationId="{3FFD3C30-1B4E-7E71-E0C6-881D5A94BADC}"/>
          </ac:spMkLst>
        </pc:spChg>
        <pc:spChg chg="add del mod">
          <ac:chgData name="Roy, Puja" userId="f9925e93-d7af-400f-8e70-fc3331874975" providerId="ADAL" clId="{0503A272-5B2F-5131-985F-A15F16948696}" dt="2026-04-28T05:29:18.694" v="4140"/>
          <ac:spMkLst>
            <pc:docMk/>
            <pc:sldMk cId="3645318359" sldId="1380"/>
            <ac:spMk id="12" creationId="{5B24D830-B99B-ADC8-9643-82D6F5C6DA8C}"/>
          </ac:spMkLst>
        </pc:spChg>
        <pc:grpChg chg="add del mod">
          <ac:chgData name="Roy, Puja" userId="f9925e93-d7af-400f-8e70-fc3331874975" providerId="ADAL" clId="{0503A272-5B2F-5131-985F-A15F16948696}" dt="2026-04-28T05:26:20.944" v="4108" actId="478"/>
          <ac:grpSpMkLst>
            <pc:docMk/>
            <pc:sldMk cId="3645318359" sldId="1380"/>
            <ac:grpSpMk id="3" creationId="{C30BD42F-0153-DAF4-EDAE-6B5B04A3A97E}"/>
          </ac:grpSpMkLst>
        </pc:grpChg>
        <pc:picChg chg="add del mod">
          <ac:chgData name="Roy, Puja" userId="f9925e93-d7af-400f-8e70-fc3331874975" providerId="ADAL" clId="{0503A272-5B2F-5131-985F-A15F16948696}" dt="2026-04-28T05:26:20.944" v="4108" actId="478"/>
          <ac:picMkLst>
            <pc:docMk/>
            <pc:sldMk cId="3645318359" sldId="1380"/>
            <ac:picMk id="8" creationId="{13F1108B-B000-C101-2B16-CA1681C529B7}"/>
          </ac:picMkLst>
        </pc:picChg>
        <pc:picChg chg="add mod">
          <ac:chgData name="Roy, Puja" userId="f9925e93-d7af-400f-8e70-fc3331874975" providerId="ADAL" clId="{0503A272-5B2F-5131-985F-A15F16948696}" dt="2026-04-28T05:29:25.483" v="4142" actId="1076"/>
          <ac:picMkLst>
            <pc:docMk/>
            <pc:sldMk cId="3645318359" sldId="1380"/>
            <ac:picMk id="13" creationId="{E89168B2-D0A7-92D7-9062-F4320EF9A6BF}"/>
          </ac:picMkLst>
        </pc:picChg>
        <pc:picChg chg="add del mod">
          <ac:chgData name="Roy, Puja" userId="f9925e93-d7af-400f-8e70-fc3331874975" providerId="ADAL" clId="{0503A272-5B2F-5131-985F-A15F16948696}" dt="2026-04-28T05:28:49.296" v="4133" actId="478"/>
          <ac:picMkLst>
            <pc:docMk/>
            <pc:sldMk cId="3645318359" sldId="1380"/>
            <ac:picMk id="14" creationId="{59426651-CDE3-4836-60E3-7F26F6A7CD06}"/>
          </ac:picMkLst>
        </pc:picChg>
        <pc:picChg chg="add del mod">
          <ac:chgData name="Roy, Puja" userId="f9925e93-d7af-400f-8e70-fc3331874975" providerId="ADAL" clId="{0503A272-5B2F-5131-985F-A15F16948696}" dt="2026-04-28T05:26:20.944" v="4108" actId="478"/>
          <ac:picMkLst>
            <pc:docMk/>
            <pc:sldMk cId="3645318359" sldId="1380"/>
            <ac:picMk id="9218" creationId="{8B21FD43-66DE-BDF6-08C9-900367FBAA81}"/>
          </ac:picMkLst>
        </pc:picChg>
      </pc:sldChg>
      <pc:sldChg chg="addSp delSp modSp add del mod ord delAnim modAnim modNotesTx">
        <pc:chgData name="Roy, Puja" userId="f9925e93-d7af-400f-8e70-fc3331874975" providerId="ADAL" clId="{0503A272-5B2F-5131-985F-A15F16948696}" dt="2026-04-28T05:30:13.254" v="4194" actId="2696"/>
        <pc:sldMkLst>
          <pc:docMk/>
          <pc:sldMk cId="1301129330" sldId="1382"/>
        </pc:sldMkLst>
      </pc:sldChg>
      <pc:sldChg chg="delSp modSp add del mod ord modAnim modNotesTx">
        <pc:chgData name="Roy, Puja" userId="f9925e93-d7af-400f-8e70-fc3331874975" providerId="ADAL" clId="{0503A272-5B2F-5131-985F-A15F16948696}" dt="2026-04-28T05:30:13.325" v="4208" actId="2696"/>
        <pc:sldMkLst>
          <pc:docMk/>
          <pc:sldMk cId="4178544502" sldId="1384"/>
        </pc:sldMkLst>
      </pc:sldChg>
      <pc:sldChg chg="addSp delSp modSp add del mod modNotesTx">
        <pc:chgData name="Roy, Puja" userId="f9925e93-d7af-400f-8e70-fc3331874975" providerId="ADAL" clId="{0503A272-5B2F-5131-985F-A15F16948696}" dt="2026-04-28T05:30:13.235" v="4190" actId="2696"/>
        <pc:sldMkLst>
          <pc:docMk/>
          <pc:sldMk cId="2040893275" sldId="1385"/>
        </pc:sldMkLst>
      </pc:sldChg>
      <pc:sldChg chg="addSp delSp modSp add del mod modNotesTx">
        <pc:chgData name="Roy, Puja" userId="f9925e93-d7af-400f-8e70-fc3331874975" providerId="ADAL" clId="{0503A272-5B2F-5131-985F-A15F16948696}" dt="2026-04-28T05:30:13.244" v="4192" actId="2696"/>
        <pc:sldMkLst>
          <pc:docMk/>
          <pc:sldMk cId="1223373003" sldId="1387"/>
        </pc:sldMkLst>
      </pc:sldChg>
      <pc:sldChg chg="addSp delSp modSp add del mod modAnim modNotesTx">
        <pc:chgData name="Roy, Puja" userId="f9925e93-d7af-400f-8e70-fc3331874975" providerId="ADAL" clId="{0503A272-5B2F-5131-985F-A15F16948696}" dt="2026-04-28T05:30:13.262" v="4196" actId="2696"/>
        <pc:sldMkLst>
          <pc:docMk/>
          <pc:sldMk cId="231243321" sldId="1388"/>
        </pc:sldMkLst>
      </pc:sldChg>
      <pc:sldChg chg="modSp add del modNotesTx">
        <pc:chgData name="Roy, Puja" userId="f9925e93-d7af-400f-8e70-fc3331874975" providerId="ADAL" clId="{0503A272-5B2F-5131-985F-A15F16948696}" dt="2026-04-28T05:30:13.260" v="4195" actId="2696"/>
        <pc:sldMkLst>
          <pc:docMk/>
          <pc:sldMk cId="2079650398" sldId="1389"/>
        </pc:sldMkLst>
      </pc:sldChg>
      <pc:sldChg chg="addSp delSp modSp add mod delAnim modAnim">
        <pc:chgData name="Roy, Puja" userId="f9925e93-d7af-400f-8e70-fc3331874975" providerId="ADAL" clId="{0503A272-5B2F-5131-985F-A15F16948696}" dt="2026-04-29T18:22:47.067" v="6694" actId="20577"/>
        <pc:sldMkLst>
          <pc:docMk/>
          <pc:sldMk cId="2712996539" sldId="1390"/>
        </pc:sldMkLst>
        <pc:spChg chg="mod">
          <ac:chgData name="Roy, Puja" userId="f9925e93-d7af-400f-8e70-fc3331874975" providerId="ADAL" clId="{0503A272-5B2F-5131-985F-A15F16948696}" dt="2026-04-29T18:22:47.067" v="6694" actId="20577"/>
          <ac:spMkLst>
            <pc:docMk/>
            <pc:sldMk cId="2712996539" sldId="1390"/>
            <ac:spMk id="7" creationId="{F80720DA-7C1F-6DD4-398E-B7606F0E1885}"/>
          </ac:spMkLst>
        </pc:spChg>
        <pc:picChg chg="add del mod">
          <ac:chgData name="Roy, Puja" userId="f9925e93-d7af-400f-8e70-fc3331874975" providerId="ADAL" clId="{0503A272-5B2F-5131-985F-A15F16948696}" dt="2026-04-28T18:38:37.640" v="5492" actId="21"/>
          <ac:picMkLst>
            <pc:docMk/>
            <pc:sldMk cId="2712996539" sldId="1390"/>
            <ac:picMk id="3" creationId="{72A91C90-32D0-0057-42C3-37AE4667EE65}"/>
          </ac:picMkLst>
        </pc:picChg>
      </pc:sldChg>
      <pc:sldChg chg="addSp delSp modSp add del mod modNotesTx">
        <pc:chgData name="Roy, Puja" userId="f9925e93-d7af-400f-8e70-fc3331874975" providerId="ADAL" clId="{0503A272-5B2F-5131-985F-A15F16948696}" dt="2026-04-28T17:44:07.730" v="4759" actId="2696"/>
        <pc:sldMkLst>
          <pc:docMk/>
          <pc:sldMk cId="379635114" sldId="1391"/>
        </pc:sldMkLst>
        <pc:spChg chg="mod">
          <ac:chgData name="Roy, Puja" userId="f9925e93-d7af-400f-8e70-fc3331874975" providerId="ADAL" clId="{0503A272-5B2F-5131-985F-A15F16948696}" dt="2026-04-28T01:44:41.894" v="3884" actId="20577"/>
          <ac:spMkLst>
            <pc:docMk/>
            <pc:sldMk cId="379635114" sldId="1391"/>
            <ac:spMk id="2" creationId="{51F0210B-C1F7-8C71-850D-DBF61AC35340}"/>
          </ac:spMkLst>
        </pc:spChg>
        <pc:spChg chg="del mod">
          <ac:chgData name="Roy, Puja" userId="f9925e93-d7af-400f-8e70-fc3331874975" providerId="ADAL" clId="{0503A272-5B2F-5131-985F-A15F16948696}" dt="2026-04-28T17:41:56.655" v="4746" actId="478"/>
          <ac:spMkLst>
            <pc:docMk/>
            <pc:sldMk cId="379635114" sldId="1391"/>
            <ac:spMk id="7" creationId="{8B5A23EC-EA03-F413-4450-789619B251DB}"/>
          </ac:spMkLst>
        </pc:spChg>
        <pc:picChg chg="add mod modCrop">
          <ac:chgData name="Roy, Puja" userId="f9925e93-d7af-400f-8e70-fc3331874975" providerId="ADAL" clId="{0503A272-5B2F-5131-985F-A15F16948696}" dt="2026-04-28T17:42:31.532" v="4753" actId="1076"/>
          <ac:picMkLst>
            <pc:docMk/>
            <pc:sldMk cId="379635114" sldId="1391"/>
            <ac:picMk id="3" creationId="{385DD359-821B-2CC5-5F78-464C1AD65F9B}"/>
          </ac:picMkLst>
        </pc:picChg>
        <pc:picChg chg="add del mod">
          <ac:chgData name="Roy, Puja" userId="f9925e93-d7af-400f-8e70-fc3331874975" providerId="ADAL" clId="{0503A272-5B2F-5131-985F-A15F16948696}" dt="2026-04-28T06:44:21.719" v="4337" actId="21"/>
          <ac:picMkLst>
            <pc:docMk/>
            <pc:sldMk cId="379635114" sldId="1391"/>
            <ac:picMk id="5" creationId="{FF4E59E6-E90F-E7E0-3DEC-B91B0E3CBFAD}"/>
          </ac:picMkLst>
        </pc:picChg>
      </pc:sldChg>
      <pc:sldChg chg="add del">
        <pc:chgData name="Roy, Puja" userId="f9925e93-d7af-400f-8e70-fc3331874975" providerId="ADAL" clId="{0503A272-5B2F-5131-985F-A15F16948696}" dt="2026-04-29T18:25:08.510" v="6695" actId="2696"/>
        <pc:sldMkLst>
          <pc:docMk/>
          <pc:sldMk cId="1619135024" sldId="1391"/>
        </pc:sldMkLst>
      </pc:sldChg>
      <pc:sldChg chg="addSp delSp modSp add mod ord modNotesTx">
        <pc:chgData name="Roy, Puja" userId="f9925e93-d7af-400f-8e70-fc3331874975" providerId="ADAL" clId="{0503A272-5B2F-5131-985F-A15F16948696}" dt="2026-04-28T20:36:14.622" v="6538" actId="20577"/>
        <pc:sldMkLst>
          <pc:docMk/>
          <pc:sldMk cId="2830894347" sldId="1392"/>
        </pc:sldMkLst>
        <pc:spChg chg="mod">
          <ac:chgData name="Roy, Puja" userId="f9925e93-d7af-400f-8e70-fc3331874975" providerId="ADAL" clId="{0503A272-5B2F-5131-985F-A15F16948696}" dt="2026-04-28T20:36:14.622" v="6538" actId="20577"/>
          <ac:spMkLst>
            <pc:docMk/>
            <pc:sldMk cId="2830894347" sldId="1392"/>
            <ac:spMk id="2" creationId="{92DE126B-DFDE-A0D6-3EE4-AED9C6711C94}"/>
          </ac:spMkLst>
        </pc:spChg>
        <pc:spChg chg="add del mod">
          <ac:chgData name="Roy, Puja" userId="f9925e93-d7af-400f-8e70-fc3331874975" providerId="ADAL" clId="{0503A272-5B2F-5131-985F-A15F16948696}" dt="2026-04-28T05:05:30.690" v="4095"/>
          <ac:spMkLst>
            <pc:docMk/>
            <pc:sldMk cId="2830894347" sldId="1392"/>
            <ac:spMk id="4" creationId="{BC07D066-1ADF-3C07-E718-CB7DE63A1045}"/>
          </ac:spMkLst>
        </pc:spChg>
        <pc:spChg chg="add mod">
          <ac:chgData name="Roy, Puja" userId="f9925e93-d7af-400f-8e70-fc3331874975" providerId="ADAL" clId="{0503A272-5B2F-5131-985F-A15F16948696}" dt="2026-04-28T05:05:47.952" v="4106" actId="20577"/>
          <ac:spMkLst>
            <pc:docMk/>
            <pc:sldMk cId="2830894347" sldId="1392"/>
            <ac:spMk id="5" creationId="{1D5634F4-0557-D8DC-8202-1B4CC9033590}"/>
          </ac:spMkLst>
        </pc:spChg>
        <pc:spChg chg="del">
          <ac:chgData name="Roy, Puja" userId="f9925e93-d7af-400f-8e70-fc3331874975" providerId="ADAL" clId="{0503A272-5B2F-5131-985F-A15F16948696}" dt="2026-04-28T05:04:10.390" v="4049" actId="478"/>
          <ac:spMkLst>
            <pc:docMk/>
            <pc:sldMk cId="2830894347" sldId="1392"/>
            <ac:spMk id="7" creationId="{AB7A0B6A-0925-4FF0-85C4-8F17F07CAD71}"/>
          </ac:spMkLst>
        </pc:spChg>
        <pc:picChg chg="add mod modCrop">
          <ac:chgData name="Roy, Puja" userId="f9925e93-d7af-400f-8e70-fc3331874975" providerId="ADAL" clId="{0503A272-5B2F-5131-985F-A15F16948696}" dt="2026-04-28T17:46:40.781" v="4792" actId="1037"/>
          <ac:picMkLst>
            <pc:docMk/>
            <pc:sldMk cId="2830894347" sldId="1392"/>
            <ac:picMk id="3" creationId="{299593D6-598F-A909-5909-B7152992A10F}"/>
          </ac:picMkLst>
        </pc:picChg>
        <pc:picChg chg="add del mod">
          <ac:chgData name="Roy, Puja" userId="f9925e93-d7af-400f-8e70-fc3331874975" providerId="ADAL" clId="{0503A272-5B2F-5131-985F-A15F16948696}" dt="2026-04-28T05:26:54.384" v="4115" actId="21"/>
          <ac:picMkLst>
            <pc:docMk/>
            <pc:sldMk cId="2830894347" sldId="1392"/>
            <ac:picMk id="8" creationId="{278EA245-E54A-81E5-4109-28DC2F1B1277}"/>
          </ac:picMkLst>
        </pc:picChg>
        <pc:picChg chg="add del mod">
          <ac:chgData name="Roy, Puja" userId="f9925e93-d7af-400f-8e70-fc3331874975" providerId="ADAL" clId="{0503A272-5B2F-5131-985F-A15F16948696}" dt="2026-04-28T06:21:40.346" v="4259" actId="21"/>
          <ac:picMkLst>
            <pc:docMk/>
            <pc:sldMk cId="2830894347" sldId="1392"/>
            <ac:picMk id="10" creationId="{F9AAED83-236A-6BDA-CAA6-DFC1F89C0C6A}"/>
          </ac:picMkLst>
        </pc:picChg>
        <pc:picChg chg="add del mod">
          <ac:chgData name="Roy, Puja" userId="f9925e93-d7af-400f-8e70-fc3331874975" providerId="ADAL" clId="{0503A272-5B2F-5131-985F-A15F16948696}" dt="2026-04-28T06:23:49.114" v="4270" actId="21"/>
          <ac:picMkLst>
            <pc:docMk/>
            <pc:sldMk cId="2830894347" sldId="1392"/>
            <ac:picMk id="12" creationId="{1FA702A1-7084-6F69-C548-5EA33605D71F}"/>
          </ac:picMkLst>
        </pc:picChg>
        <pc:picChg chg="add mod modCrop">
          <ac:chgData name="Roy, Puja" userId="f9925e93-d7af-400f-8e70-fc3331874975" providerId="ADAL" clId="{0503A272-5B2F-5131-985F-A15F16948696}" dt="2026-04-28T17:46:36.662" v="4782" actId="14100"/>
          <ac:picMkLst>
            <pc:docMk/>
            <pc:sldMk cId="2830894347" sldId="1392"/>
            <ac:picMk id="14" creationId="{EF935E19-E520-6998-A314-BBA8B635FAC8}"/>
          </ac:picMkLst>
        </pc:picChg>
      </pc:sldChg>
      <pc:sldChg chg="addSp delSp modSp add mod ord modNotesTx">
        <pc:chgData name="Roy, Puja" userId="f9925e93-d7af-400f-8e70-fc3331874975" providerId="ADAL" clId="{0503A272-5B2F-5131-985F-A15F16948696}" dt="2026-04-28T20:41:22.876" v="6606" actId="20578"/>
        <pc:sldMkLst>
          <pc:docMk/>
          <pc:sldMk cId="4279983953" sldId="1393"/>
        </pc:sldMkLst>
        <pc:spChg chg="add del mod">
          <ac:chgData name="Roy, Puja" userId="f9925e93-d7af-400f-8e70-fc3331874975" providerId="ADAL" clId="{0503A272-5B2F-5131-985F-A15F16948696}" dt="2026-04-28T20:15:57.227" v="6432" actId="478"/>
          <ac:spMkLst>
            <pc:docMk/>
            <pc:sldMk cId="4279983953" sldId="1393"/>
            <ac:spMk id="5" creationId="{5AD727C1-F4A8-F691-E253-10CE70F35849}"/>
          </ac:spMkLst>
        </pc:spChg>
        <pc:spChg chg="mod">
          <ac:chgData name="Roy, Puja" userId="f9925e93-d7af-400f-8e70-fc3331874975" providerId="ADAL" clId="{0503A272-5B2F-5131-985F-A15F16948696}" dt="2026-04-28T20:17:00.855" v="6449" actId="1076"/>
          <ac:spMkLst>
            <pc:docMk/>
            <pc:sldMk cId="4279983953" sldId="1393"/>
            <ac:spMk id="6" creationId="{CAFD0732-475F-5283-4C06-535E3493FA76}"/>
          </ac:spMkLst>
        </pc:spChg>
        <pc:spChg chg="add mod">
          <ac:chgData name="Roy, Puja" userId="f9925e93-d7af-400f-8e70-fc3331874975" providerId="ADAL" clId="{0503A272-5B2F-5131-985F-A15F16948696}" dt="2026-04-28T20:28:41.843" v="6483" actId="14100"/>
          <ac:spMkLst>
            <pc:docMk/>
            <pc:sldMk cId="4279983953" sldId="1393"/>
            <ac:spMk id="9" creationId="{87E1E075-FEA1-E20D-3070-36BDB8EB3F22}"/>
          </ac:spMkLst>
        </pc:spChg>
        <pc:picChg chg="add del mod">
          <ac:chgData name="Roy, Puja" userId="f9925e93-d7af-400f-8e70-fc3331874975" providerId="ADAL" clId="{0503A272-5B2F-5131-985F-A15F16948696}" dt="2026-04-28T19:53:54.646" v="6346" actId="478"/>
          <ac:picMkLst>
            <pc:docMk/>
            <pc:sldMk cId="4279983953" sldId="1393"/>
            <ac:picMk id="3" creationId="{4E5ABD86-2DCE-C0A2-AC4B-1FA35B8C597D}"/>
          </ac:picMkLst>
        </pc:picChg>
        <pc:picChg chg="add mod modCrop">
          <ac:chgData name="Roy, Puja" userId="f9925e93-d7af-400f-8e70-fc3331874975" providerId="ADAL" clId="{0503A272-5B2F-5131-985F-A15F16948696}" dt="2026-04-28T20:29:01.564" v="6486" actId="1076"/>
          <ac:picMkLst>
            <pc:docMk/>
            <pc:sldMk cId="4279983953" sldId="1393"/>
            <ac:picMk id="7" creationId="{ABC8F4D3-7476-9E13-97C8-2528BFFB9BBE}"/>
          </ac:picMkLst>
        </pc:picChg>
        <pc:picChg chg="add mod modCrop">
          <ac:chgData name="Roy, Puja" userId="f9925e93-d7af-400f-8e70-fc3331874975" providerId="ADAL" clId="{0503A272-5B2F-5131-985F-A15F16948696}" dt="2026-04-28T20:29:13.715" v="6488" actId="14100"/>
          <ac:picMkLst>
            <pc:docMk/>
            <pc:sldMk cId="4279983953" sldId="1393"/>
            <ac:picMk id="8" creationId="{934C306E-8387-21EA-A9B4-25B1AF54FFEF}"/>
          </ac:picMkLst>
        </pc:picChg>
        <pc:picChg chg="add mod">
          <ac:chgData name="Roy, Puja" userId="f9925e93-d7af-400f-8e70-fc3331874975" providerId="ADAL" clId="{0503A272-5B2F-5131-985F-A15F16948696}" dt="2026-04-28T20:29:19.205" v="6490" actId="1076"/>
          <ac:picMkLst>
            <pc:docMk/>
            <pc:sldMk cId="4279983953" sldId="1393"/>
            <ac:picMk id="11" creationId="{CAC6D860-49E5-1C88-5A9A-F63BB0902015}"/>
          </ac:picMkLst>
        </pc:picChg>
      </pc:sldChg>
      <pc:sldChg chg="addSp modSp add del mod ord">
        <pc:chgData name="Roy, Puja" userId="f9925e93-d7af-400f-8e70-fc3331874975" providerId="ADAL" clId="{0503A272-5B2F-5131-985F-A15F16948696}" dt="2026-04-28T20:13:34.543" v="6408" actId="2696"/>
        <pc:sldMkLst>
          <pc:docMk/>
          <pc:sldMk cId="1721867302" sldId="1394"/>
        </pc:sldMkLst>
        <pc:spChg chg="add mod">
          <ac:chgData name="Roy, Puja" userId="f9925e93-d7af-400f-8e70-fc3331874975" providerId="ADAL" clId="{0503A272-5B2F-5131-985F-A15F16948696}" dt="2026-04-28T17:25:46.388" v="4559" actId="1076"/>
          <ac:spMkLst>
            <pc:docMk/>
            <pc:sldMk cId="1721867302" sldId="1394"/>
            <ac:spMk id="4" creationId="{F17DE1A4-9103-D873-0707-ACCE3962F45D}"/>
          </ac:spMkLst>
        </pc:spChg>
        <pc:spChg chg="mod">
          <ac:chgData name="Roy, Puja" userId="f9925e93-d7af-400f-8e70-fc3331874975" providerId="ADAL" clId="{0503A272-5B2F-5131-985F-A15F16948696}" dt="2026-04-28T16:06:09.795" v="4373" actId="20577"/>
          <ac:spMkLst>
            <pc:docMk/>
            <pc:sldMk cId="1721867302" sldId="1394"/>
            <ac:spMk id="6" creationId="{C8278079-FCC0-E10F-F1F6-F3FA5F796253}"/>
          </ac:spMkLst>
        </pc:spChg>
        <pc:picChg chg="add mod">
          <ac:chgData name="Roy, Puja" userId="f9925e93-d7af-400f-8e70-fc3331874975" providerId="ADAL" clId="{0503A272-5B2F-5131-985F-A15F16948696}" dt="2026-04-28T17:25:47.925" v="4560" actId="1076"/>
          <ac:picMkLst>
            <pc:docMk/>
            <pc:sldMk cId="1721867302" sldId="1394"/>
            <ac:picMk id="5" creationId="{00F32ACB-CE29-0843-99C8-DFA36B8B4592}"/>
          </ac:picMkLst>
        </pc:picChg>
      </pc:sldChg>
      <pc:sldChg chg="modSp add mod">
        <pc:chgData name="Roy, Puja" userId="f9925e93-d7af-400f-8e70-fc3331874975" providerId="ADAL" clId="{0503A272-5B2F-5131-985F-A15F16948696}" dt="2026-04-29T18:38:31.824" v="6719" actId="1076"/>
        <pc:sldMkLst>
          <pc:docMk/>
          <pc:sldMk cId="3464660785" sldId="1394"/>
        </pc:sldMkLst>
        <pc:picChg chg="mod">
          <ac:chgData name="Roy, Puja" userId="f9925e93-d7af-400f-8e70-fc3331874975" providerId="ADAL" clId="{0503A272-5B2F-5131-985F-A15F16948696}" dt="2026-04-29T18:38:31.824" v="6719" actId="1076"/>
          <ac:picMkLst>
            <pc:docMk/>
            <pc:sldMk cId="3464660785" sldId="1394"/>
            <ac:picMk id="5" creationId="{00F32ACB-CE29-0843-99C8-DFA36B8B4592}"/>
          </ac:picMkLst>
        </pc:picChg>
      </pc:sldChg>
      <pc:sldChg chg="addSp delSp modSp add mod ord modAnim">
        <pc:chgData name="Roy, Puja" userId="f9925e93-d7af-400f-8e70-fc3331874975" providerId="ADAL" clId="{0503A272-5B2F-5131-985F-A15F16948696}" dt="2026-04-28T18:36:53.259" v="5471"/>
        <pc:sldMkLst>
          <pc:docMk/>
          <pc:sldMk cId="3430505880" sldId="1395"/>
        </pc:sldMkLst>
        <pc:spChg chg="add mod">
          <ac:chgData name="Roy, Puja" userId="f9925e93-d7af-400f-8e70-fc3331874975" providerId="ADAL" clId="{0503A272-5B2F-5131-985F-A15F16948696}" dt="2026-04-28T18:36:39.994" v="5468" actId="1076"/>
          <ac:spMkLst>
            <pc:docMk/>
            <pc:sldMk cId="3430505880" sldId="1395"/>
            <ac:spMk id="4" creationId="{50002783-536A-6CC4-83DC-8485C3799716}"/>
          </ac:spMkLst>
        </pc:spChg>
        <pc:spChg chg="add mod">
          <ac:chgData name="Roy, Puja" userId="f9925e93-d7af-400f-8e70-fc3331874975" providerId="ADAL" clId="{0503A272-5B2F-5131-985F-A15F16948696}" dt="2026-04-28T18:35:04.121" v="5429" actId="1076"/>
          <ac:spMkLst>
            <pc:docMk/>
            <pc:sldMk cId="3430505880" sldId="1395"/>
            <ac:spMk id="5" creationId="{9E8FEF86-930A-BACE-6D2B-9C3C575D72CE}"/>
          </ac:spMkLst>
        </pc:spChg>
        <pc:spChg chg="del">
          <ac:chgData name="Roy, Puja" userId="f9925e93-d7af-400f-8e70-fc3331874975" providerId="ADAL" clId="{0503A272-5B2F-5131-985F-A15F16948696}" dt="2026-04-28T18:34:59.916" v="5428" actId="478"/>
          <ac:spMkLst>
            <pc:docMk/>
            <pc:sldMk cId="3430505880" sldId="1395"/>
            <ac:spMk id="6" creationId="{B97CDD85-BE14-6120-2691-E82ADC9AAA3F}"/>
          </ac:spMkLst>
        </pc:spChg>
        <pc:spChg chg="add mod">
          <ac:chgData name="Roy, Puja" userId="f9925e93-d7af-400f-8e70-fc3331874975" providerId="ADAL" clId="{0503A272-5B2F-5131-985F-A15F16948696}" dt="2026-04-28T18:36:42.457" v="5469" actId="1076"/>
          <ac:spMkLst>
            <pc:docMk/>
            <pc:sldMk cId="3430505880" sldId="1395"/>
            <ac:spMk id="7" creationId="{894BF3D8-90D6-6634-E5F1-A1D10D61B0D4}"/>
          </ac:spMkLst>
        </pc:spChg>
        <pc:picChg chg="add del mod">
          <ac:chgData name="Roy, Puja" userId="f9925e93-d7af-400f-8e70-fc3331874975" providerId="ADAL" clId="{0503A272-5B2F-5131-985F-A15F16948696}" dt="2026-04-28T17:25:19.002" v="4550" actId="21"/>
          <ac:picMkLst>
            <pc:docMk/>
            <pc:sldMk cId="3430505880" sldId="1395"/>
            <ac:picMk id="3" creationId="{CCCD54FF-0BAB-CDCC-C0D9-E41C1F94F8C5}"/>
          </ac:picMkLst>
        </pc:picChg>
        <pc:picChg chg="add mod">
          <ac:chgData name="Roy, Puja" userId="f9925e93-d7af-400f-8e70-fc3331874975" providerId="ADAL" clId="{0503A272-5B2F-5131-985F-A15F16948696}" dt="2026-04-28T18:36:36.031" v="5466" actId="14100"/>
          <ac:picMkLst>
            <pc:docMk/>
            <pc:sldMk cId="3430505880" sldId="1395"/>
            <ac:picMk id="8" creationId="{836C16EF-BE5D-431E-8F0C-E347F5232890}"/>
          </ac:picMkLst>
        </pc:picChg>
        <pc:picChg chg="add mod">
          <ac:chgData name="Roy, Puja" userId="f9925e93-d7af-400f-8e70-fc3331874975" providerId="ADAL" clId="{0503A272-5B2F-5131-985F-A15F16948696}" dt="2026-04-28T18:36:37.377" v="5467" actId="1076"/>
          <ac:picMkLst>
            <pc:docMk/>
            <pc:sldMk cId="3430505880" sldId="1395"/>
            <ac:picMk id="7170" creationId="{417DBD49-CDAF-2524-4535-DFB05BB516F0}"/>
          </ac:picMkLst>
        </pc:picChg>
      </pc:sldChg>
      <pc:sldChg chg="addSp delSp modSp add mod ord modNotesTx">
        <pc:chgData name="Roy, Puja" userId="f9925e93-d7af-400f-8e70-fc3331874975" providerId="ADAL" clId="{0503A272-5B2F-5131-985F-A15F16948696}" dt="2026-04-29T18:42:02.529" v="6803" actId="20577"/>
        <pc:sldMkLst>
          <pc:docMk/>
          <pc:sldMk cId="1253584207" sldId="1396"/>
        </pc:sldMkLst>
        <pc:spChg chg="add mod">
          <ac:chgData name="Roy, Puja" userId="f9925e93-d7af-400f-8e70-fc3331874975" providerId="ADAL" clId="{0503A272-5B2F-5131-985F-A15F16948696}" dt="2026-04-29T18:42:02.529" v="6803" actId="20577"/>
          <ac:spMkLst>
            <pc:docMk/>
            <pc:sldMk cId="1253584207" sldId="1396"/>
            <ac:spMk id="4" creationId="{52AB3EF2-5982-30AD-4810-37CAAEACD1B2}"/>
          </ac:spMkLst>
        </pc:spChg>
        <pc:spChg chg="add del mod">
          <ac:chgData name="Roy, Puja" userId="f9925e93-d7af-400f-8e70-fc3331874975" providerId="ADAL" clId="{0503A272-5B2F-5131-985F-A15F16948696}" dt="2026-04-28T19:46:56.323" v="6300"/>
          <ac:spMkLst>
            <pc:docMk/>
            <pc:sldMk cId="1253584207" sldId="1396"/>
            <ac:spMk id="5" creationId="{E99E1380-DF0A-B62A-07A7-5EB14CFBDC50}"/>
          </ac:spMkLst>
        </pc:spChg>
        <pc:spChg chg="add mod">
          <ac:chgData name="Roy, Puja" userId="f9925e93-d7af-400f-8e70-fc3331874975" providerId="ADAL" clId="{0503A272-5B2F-5131-985F-A15F16948696}" dt="2026-04-28T19:48:35.918" v="6320" actId="1076"/>
          <ac:spMkLst>
            <pc:docMk/>
            <pc:sldMk cId="1253584207" sldId="1396"/>
            <ac:spMk id="7" creationId="{0005F5A6-1859-466F-F466-5E015F06B81E}"/>
          </ac:spMkLst>
        </pc:spChg>
        <pc:picChg chg="add del mod">
          <ac:chgData name="Roy, Puja" userId="f9925e93-d7af-400f-8e70-fc3331874975" providerId="ADAL" clId="{0503A272-5B2F-5131-985F-A15F16948696}" dt="2026-04-28T19:44:14.097" v="6271" actId="21"/>
          <ac:picMkLst>
            <pc:docMk/>
            <pc:sldMk cId="1253584207" sldId="1396"/>
            <ac:picMk id="3" creationId="{2A9DA2BA-127B-09BE-6B32-3D4D76B7C00D}"/>
          </ac:picMkLst>
        </pc:picChg>
      </pc:sldChg>
      <pc:sldChg chg="addSp delSp modSp add mod ord setBg">
        <pc:chgData name="Roy, Puja" userId="f9925e93-d7af-400f-8e70-fc3331874975" providerId="ADAL" clId="{0503A272-5B2F-5131-985F-A15F16948696}" dt="2026-04-28T19:51:12.375" v="6343" actId="14100"/>
        <pc:sldMkLst>
          <pc:docMk/>
          <pc:sldMk cId="30011341" sldId="1397"/>
        </pc:sldMkLst>
        <pc:spChg chg="add mod">
          <ac:chgData name="Roy, Puja" userId="f9925e93-d7af-400f-8e70-fc3331874975" providerId="ADAL" clId="{0503A272-5B2F-5131-985F-A15F16948696}" dt="2026-04-28T19:50:38.468" v="6335" actId="1076"/>
          <ac:spMkLst>
            <pc:docMk/>
            <pc:sldMk cId="30011341" sldId="1397"/>
            <ac:spMk id="5" creationId="{7E0F6EC8-6849-70A7-468D-078AABC7B262}"/>
          </ac:spMkLst>
        </pc:spChg>
        <pc:spChg chg="mod">
          <ac:chgData name="Roy, Puja" userId="f9925e93-d7af-400f-8e70-fc3331874975" providerId="ADAL" clId="{0503A272-5B2F-5131-985F-A15F16948696}" dt="2026-04-28T06:24:00.089" v="4279" actId="20577"/>
          <ac:spMkLst>
            <pc:docMk/>
            <pc:sldMk cId="30011341" sldId="1397"/>
            <ac:spMk id="6" creationId="{451A8E89-51D7-09F8-7546-513F2274669E}"/>
          </ac:spMkLst>
        </pc:spChg>
        <pc:spChg chg="add mod">
          <ac:chgData name="Roy, Puja" userId="f9925e93-d7af-400f-8e70-fc3331874975" providerId="ADAL" clId="{0503A272-5B2F-5131-985F-A15F16948696}" dt="2026-04-28T19:51:12.375" v="6343" actId="14100"/>
          <ac:spMkLst>
            <pc:docMk/>
            <pc:sldMk cId="30011341" sldId="1397"/>
            <ac:spMk id="9" creationId="{F52CA19D-BC7E-59F0-EA13-81418FC3808E}"/>
          </ac:spMkLst>
        </pc:spChg>
        <pc:picChg chg="add del mod ord">
          <ac:chgData name="Roy, Puja" userId="f9925e93-d7af-400f-8e70-fc3331874975" providerId="ADAL" clId="{0503A272-5B2F-5131-985F-A15F16948696}" dt="2026-04-28T19:44:16.273" v="6272" actId="478"/>
          <ac:picMkLst>
            <pc:docMk/>
            <pc:sldMk cId="30011341" sldId="1397"/>
            <ac:picMk id="3" creationId="{0185775C-1A09-027A-525E-857BAC075BA3}"/>
          </ac:picMkLst>
        </pc:picChg>
        <pc:picChg chg="add del mod ord">
          <ac:chgData name="Roy, Puja" userId="f9925e93-d7af-400f-8e70-fc3331874975" providerId="ADAL" clId="{0503A272-5B2F-5131-985F-A15F16948696}" dt="2026-04-28T19:44:05.394" v="6268" actId="478"/>
          <ac:picMkLst>
            <pc:docMk/>
            <pc:sldMk cId="30011341" sldId="1397"/>
            <ac:picMk id="4" creationId="{FC8BB735-A248-D089-9149-B9D0D0189619}"/>
          </ac:picMkLst>
        </pc:picChg>
        <pc:picChg chg="add mod">
          <ac:chgData name="Roy, Puja" userId="f9925e93-d7af-400f-8e70-fc3331874975" providerId="ADAL" clId="{0503A272-5B2F-5131-985F-A15F16948696}" dt="2026-04-28T19:44:25.925" v="6276" actId="14100"/>
          <ac:picMkLst>
            <pc:docMk/>
            <pc:sldMk cId="30011341" sldId="1397"/>
            <ac:picMk id="7" creationId="{223B1026-78D9-9DD0-C9BA-49C7700B9197}"/>
          </ac:picMkLst>
        </pc:picChg>
        <pc:picChg chg="add del mod">
          <ac:chgData name="Roy, Puja" userId="f9925e93-d7af-400f-8e70-fc3331874975" providerId="ADAL" clId="{0503A272-5B2F-5131-985F-A15F16948696}" dt="2026-04-28T19:44:59.506" v="6283" actId="478"/>
          <ac:picMkLst>
            <pc:docMk/>
            <pc:sldMk cId="30011341" sldId="1397"/>
            <ac:picMk id="8" creationId="{3A9EE867-1D08-9DCB-A4D9-9F82E9E2F99A}"/>
          </ac:picMkLst>
        </pc:picChg>
      </pc:sldChg>
      <pc:sldChg chg="addSp delSp modSp add del mod ord">
        <pc:chgData name="Roy, Puja" userId="f9925e93-d7af-400f-8e70-fc3331874975" providerId="ADAL" clId="{0503A272-5B2F-5131-985F-A15F16948696}" dt="2026-04-29T18:25:12.569" v="6703" actId="2696"/>
        <pc:sldMkLst>
          <pc:docMk/>
          <pc:sldMk cId="2074076074" sldId="1398"/>
        </pc:sldMkLst>
        <pc:spChg chg="add del mod">
          <ac:chgData name="Roy, Puja" userId="f9925e93-d7af-400f-8e70-fc3331874975" providerId="ADAL" clId="{0503A272-5B2F-5131-985F-A15F16948696}" dt="2026-04-28T16:13:36.019" v="4505"/>
          <ac:spMkLst>
            <pc:docMk/>
            <pc:sldMk cId="2074076074" sldId="1398"/>
            <ac:spMk id="3" creationId="{A2D55608-83B0-43BF-06E3-97F85A95914A}"/>
          </ac:spMkLst>
        </pc:spChg>
        <pc:spChg chg="del">
          <ac:chgData name="Roy, Puja" userId="f9925e93-d7af-400f-8e70-fc3331874975" providerId="ADAL" clId="{0503A272-5B2F-5131-985F-A15F16948696}" dt="2026-04-28T16:13:28.611" v="4501" actId="478"/>
          <ac:spMkLst>
            <pc:docMk/>
            <pc:sldMk cId="2074076074" sldId="1398"/>
            <ac:spMk id="4" creationId="{64361FAD-C6BD-AAB9-6783-F52CC1D4EDBC}"/>
          </ac:spMkLst>
        </pc:spChg>
        <pc:spChg chg="add mod">
          <ac:chgData name="Roy, Puja" userId="f9925e93-d7af-400f-8e70-fc3331874975" providerId="ADAL" clId="{0503A272-5B2F-5131-985F-A15F16948696}" dt="2026-04-28T17:33:16.947" v="4607" actId="1076"/>
          <ac:spMkLst>
            <pc:docMk/>
            <pc:sldMk cId="2074076074" sldId="1398"/>
            <ac:spMk id="5" creationId="{CDB423C2-B7DE-CAE7-4BE9-1462C546EF2E}"/>
          </ac:spMkLst>
        </pc:spChg>
        <pc:spChg chg="mod">
          <ac:chgData name="Roy, Puja" userId="f9925e93-d7af-400f-8e70-fc3331874975" providerId="ADAL" clId="{0503A272-5B2F-5131-985F-A15F16948696}" dt="2026-04-28T16:13:21.363" v="4500" actId="20577"/>
          <ac:spMkLst>
            <pc:docMk/>
            <pc:sldMk cId="2074076074" sldId="1398"/>
            <ac:spMk id="6" creationId="{4930ED38-F032-54F1-AE34-18FC6FE3A174}"/>
          </ac:spMkLst>
        </pc:spChg>
      </pc:sldChg>
      <pc:sldChg chg="addSp modSp add mod ord modAnim">
        <pc:chgData name="Roy, Puja" userId="f9925e93-d7af-400f-8e70-fc3331874975" providerId="ADAL" clId="{0503A272-5B2F-5131-985F-A15F16948696}" dt="2026-04-28T18:50:22.080" v="5692" actId="1076"/>
        <pc:sldMkLst>
          <pc:docMk/>
          <pc:sldMk cId="1146826907" sldId="1399"/>
        </pc:sldMkLst>
        <pc:spChg chg="add mod">
          <ac:chgData name="Roy, Puja" userId="f9925e93-d7af-400f-8e70-fc3331874975" providerId="ADAL" clId="{0503A272-5B2F-5131-985F-A15F16948696}" dt="2026-04-28T18:50:22.080" v="5692" actId="1076"/>
          <ac:spMkLst>
            <pc:docMk/>
            <pc:sldMk cId="1146826907" sldId="1399"/>
            <ac:spMk id="4" creationId="{4D381E99-DB67-EB6A-C3AD-2B9F94D203A7}"/>
          </ac:spMkLst>
        </pc:spChg>
        <pc:spChg chg="mod">
          <ac:chgData name="Roy, Puja" userId="f9925e93-d7af-400f-8e70-fc3331874975" providerId="ADAL" clId="{0503A272-5B2F-5131-985F-A15F16948696}" dt="2026-04-28T18:48:59.761" v="5679" actId="20577"/>
          <ac:spMkLst>
            <pc:docMk/>
            <pc:sldMk cId="1146826907" sldId="1399"/>
            <ac:spMk id="6" creationId="{4E79C8EF-0B9C-7103-138B-FA72072D0760}"/>
          </ac:spMkLst>
        </pc:spChg>
        <pc:picChg chg="add mod">
          <ac:chgData name="Roy, Puja" userId="f9925e93-d7af-400f-8e70-fc3331874975" providerId="ADAL" clId="{0503A272-5B2F-5131-985F-A15F16948696}" dt="2026-04-28T18:50:05.633" v="5687" actId="1076"/>
          <ac:picMkLst>
            <pc:docMk/>
            <pc:sldMk cId="1146826907" sldId="1399"/>
            <ac:picMk id="3" creationId="{F64D4AC6-8439-2B4A-2C3F-373B38D2A8F2}"/>
          </ac:picMkLst>
        </pc:picChg>
      </pc:sldChg>
      <pc:sldChg chg="addSp modSp add mod ord modAnim modNotesTx">
        <pc:chgData name="Roy, Puja" userId="f9925e93-d7af-400f-8e70-fc3331874975" providerId="ADAL" clId="{0503A272-5B2F-5131-985F-A15F16948696}" dt="2026-04-29T18:39:13.312" v="6723" actId="20577"/>
        <pc:sldMkLst>
          <pc:docMk/>
          <pc:sldMk cId="1208300757" sldId="1400"/>
        </pc:sldMkLst>
        <pc:spChg chg="add mod">
          <ac:chgData name="Roy, Puja" userId="f9925e93-d7af-400f-8e70-fc3331874975" providerId="ADAL" clId="{0503A272-5B2F-5131-985F-A15F16948696}" dt="2026-04-28T18:58:09.643" v="5880" actId="404"/>
          <ac:spMkLst>
            <pc:docMk/>
            <pc:sldMk cId="1208300757" sldId="1400"/>
            <ac:spMk id="3" creationId="{589A9249-C2CA-840A-757F-0541B0BDEE76}"/>
          </ac:spMkLst>
        </pc:spChg>
        <pc:spChg chg="add mod">
          <ac:chgData name="Roy, Puja" userId="f9925e93-d7af-400f-8e70-fc3331874975" providerId="ADAL" clId="{0503A272-5B2F-5131-985F-A15F16948696}" dt="2026-04-28T20:40:49.921" v="6605" actId="20577"/>
          <ac:spMkLst>
            <pc:docMk/>
            <pc:sldMk cId="1208300757" sldId="1400"/>
            <ac:spMk id="4" creationId="{53E1D739-6372-C46F-3CD5-795BAA3A7A17}"/>
          </ac:spMkLst>
        </pc:spChg>
        <pc:spChg chg="mod">
          <ac:chgData name="Roy, Puja" userId="f9925e93-d7af-400f-8e70-fc3331874975" providerId="ADAL" clId="{0503A272-5B2F-5131-985F-A15F16948696}" dt="2026-04-28T18:55:45" v="5878" actId="20577"/>
          <ac:spMkLst>
            <pc:docMk/>
            <pc:sldMk cId="1208300757" sldId="1400"/>
            <ac:spMk id="6" creationId="{7C6D8984-F695-B526-7BC6-20239C53E612}"/>
          </ac:spMkLst>
        </pc:spChg>
      </pc:sldChg>
      <pc:sldChg chg="addSp modSp add mod ord modAnim modNotesTx">
        <pc:chgData name="Roy, Puja" userId="f9925e93-d7af-400f-8e70-fc3331874975" providerId="ADAL" clId="{0503A272-5B2F-5131-985F-A15F16948696}" dt="2026-04-28T19:42:05.905" v="6266" actId="20577"/>
        <pc:sldMkLst>
          <pc:docMk/>
          <pc:sldMk cId="1958849857" sldId="1401"/>
        </pc:sldMkLst>
        <pc:spChg chg="add mod">
          <ac:chgData name="Roy, Puja" userId="f9925e93-d7af-400f-8e70-fc3331874975" providerId="ADAL" clId="{0503A272-5B2F-5131-985F-A15F16948696}" dt="2026-04-28T19:33:44.682" v="6212" actId="1076"/>
          <ac:spMkLst>
            <pc:docMk/>
            <pc:sldMk cId="1958849857" sldId="1401"/>
            <ac:spMk id="3" creationId="{EAAFB36D-E590-5455-E63E-660B9F9D08EE}"/>
          </ac:spMkLst>
        </pc:spChg>
        <pc:spChg chg="add">
          <ac:chgData name="Roy, Puja" userId="f9925e93-d7af-400f-8e70-fc3331874975" providerId="ADAL" clId="{0503A272-5B2F-5131-985F-A15F16948696}" dt="2026-04-28T19:19:26.217" v="5979"/>
          <ac:spMkLst>
            <pc:docMk/>
            <pc:sldMk cId="1958849857" sldId="1401"/>
            <ac:spMk id="4" creationId="{959F796E-E5C9-FA99-034D-D08F78DCF546}"/>
          </ac:spMkLst>
        </pc:spChg>
        <pc:spChg chg="mod">
          <ac:chgData name="Roy, Puja" userId="f9925e93-d7af-400f-8e70-fc3331874975" providerId="ADAL" clId="{0503A272-5B2F-5131-985F-A15F16948696}" dt="2026-04-28T19:15:02.929" v="5972" actId="20577"/>
          <ac:spMkLst>
            <pc:docMk/>
            <pc:sldMk cId="1958849857" sldId="1401"/>
            <ac:spMk id="6" creationId="{449A9039-661C-EB45-01C4-1E41316EBA08}"/>
          </ac:spMkLst>
        </pc:spChg>
        <pc:spChg chg="add mod">
          <ac:chgData name="Roy, Puja" userId="f9925e93-d7af-400f-8e70-fc3331874975" providerId="ADAL" clId="{0503A272-5B2F-5131-985F-A15F16948696}" dt="2026-04-28T19:39:42.570" v="6230" actId="1076"/>
          <ac:spMkLst>
            <pc:docMk/>
            <pc:sldMk cId="1958849857" sldId="1401"/>
            <ac:spMk id="7" creationId="{166C5B03-9B83-A9C7-5089-5811B4DC0A3A}"/>
          </ac:spMkLst>
        </pc:spChg>
        <pc:spChg chg="add mod">
          <ac:chgData name="Roy, Puja" userId="f9925e93-d7af-400f-8e70-fc3331874975" providerId="ADAL" clId="{0503A272-5B2F-5131-985F-A15F16948696}" dt="2026-04-28T19:39:38.473" v="6229" actId="1076"/>
          <ac:spMkLst>
            <pc:docMk/>
            <pc:sldMk cId="1958849857" sldId="1401"/>
            <ac:spMk id="8" creationId="{B16A5A01-9733-1DBA-8994-DAC001630978}"/>
          </ac:spMkLst>
        </pc:spChg>
        <pc:spChg chg="add mod">
          <ac:chgData name="Roy, Puja" userId="f9925e93-d7af-400f-8e70-fc3331874975" providerId="ADAL" clId="{0503A272-5B2F-5131-985F-A15F16948696}" dt="2026-04-28T19:24:19.115" v="6089" actId="1076"/>
          <ac:spMkLst>
            <pc:docMk/>
            <pc:sldMk cId="1958849857" sldId="1401"/>
            <ac:spMk id="10" creationId="{9213264E-830A-2A71-CB43-B118EB913F25}"/>
          </ac:spMkLst>
        </pc:spChg>
        <pc:spChg chg="add mod">
          <ac:chgData name="Roy, Puja" userId="f9925e93-d7af-400f-8e70-fc3331874975" providerId="ADAL" clId="{0503A272-5B2F-5131-985F-A15F16948696}" dt="2026-04-28T19:42:05.905" v="6266" actId="20577"/>
          <ac:spMkLst>
            <pc:docMk/>
            <pc:sldMk cId="1958849857" sldId="1401"/>
            <ac:spMk id="11" creationId="{3B85B4B4-DCD7-4ACE-4137-5141B0C0F9B1}"/>
          </ac:spMkLst>
        </pc:spChg>
        <pc:picChg chg="add mod">
          <ac:chgData name="Roy, Puja" userId="f9925e93-d7af-400f-8e70-fc3331874975" providerId="ADAL" clId="{0503A272-5B2F-5131-985F-A15F16948696}" dt="2026-04-28T19:21:03.026" v="5985" actId="14100"/>
          <ac:picMkLst>
            <pc:docMk/>
            <pc:sldMk cId="1958849857" sldId="1401"/>
            <ac:picMk id="5" creationId="{6FE608E1-CA2A-0601-7A71-5767F7DA2D37}"/>
          </ac:picMkLst>
        </pc:picChg>
      </pc:sldChg>
      <pc:sldChg chg="add del">
        <pc:chgData name="Roy, Puja" userId="f9925e93-d7af-400f-8e70-fc3331874975" providerId="ADAL" clId="{0503A272-5B2F-5131-985F-A15F16948696}" dt="2026-04-29T18:25:11.288" v="6701" actId="2696"/>
        <pc:sldMkLst>
          <pc:docMk/>
          <pc:sldMk cId="1022704527" sldId="1402"/>
        </pc:sldMkLst>
      </pc:sldChg>
      <pc:sldChg chg="add del">
        <pc:chgData name="Roy, Puja" userId="f9925e93-d7af-400f-8e70-fc3331874975" providerId="ADAL" clId="{0503A272-5B2F-5131-985F-A15F16948696}" dt="2026-04-29T18:25:10.765" v="6698" actId="2696"/>
        <pc:sldMkLst>
          <pc:docMk/>
          <pc:sldMk cId="3763494312" sldId="1403"/>
        </pc:sldMkLst>
      </pc:sldChg>
      <pc:sldChg chg="addSp delSp modSp add mod ord delAnim modAnim modNotesTx">
        <pc:chgData name="Roy, Puja" userId="f9925e93-d7af-400f-8e70-fc3331874975" providerId="ADAL" clId="{0503A272-5B2F-5131-985F-A15F16948696}" dt="2026-04-29T18:20:57.928" v="6673" actId="20577"/>
        <pc:sldMkLst>
          <pc:docMk/>
          <pc:sldMk cId="1220967930" sldId="1404"/>
        </pc:sldMkLst>
        <pc:spChg chg="add">
          <ac:chgData name="Roy, Puja" userId="f9925e93-d7af-400f-8e70-fc3331874975" providerId="ADAL" clId="{0503A272-5B2F-5131-985F-A15F16948696}" dt="2026-04-28T17:37:04.215" v="4615"/>
          <ac:spMkLst>
            <pc:docMk/>
            <pc:sldMk cId="1220967930" sldId="1404"/>
            <ac:spMk id="3" creationId="{BCD548A4-895B-01E1-B684-C6E248530F47}"/>
          </ac:spMkLst>
        </pc:spChg>
        <pc:spChg chg="mod">
          <ac:chgData name="Roy, Puja" userId="f9925e93-d7af-400f-8e70-fc3331874975" providerId="ADAL" clId="{0503A272-5B2F-5131-985F-A15F16948696}" dt="2026-04-28T18:05:39.301" v="5169" actId="20577"/>
          <ac:spMkLst>
            <pc:docMk/>
            <pc:sldMk cId="1220967930" sldId="1404"/>
            <ac:spMk id="6" creationId="{899E12EF-CA06-9255-60EC-2468051EC005}"/>
          </ac:spMkLst>
        </pc:spChg>
        <pc:spChg chg="add del mod">
          <ac:chgData name="Roy, Puja" userId="f9925e93-d7af-400f-8e70-fc3331874975" providerId="ADAL" clId="{0503A272-5B2F-5131-985F-A15F16948696}" dt="2026-04-28T18:35:07.814" v="5430" actId="478"/>
          <ac:spMkLst>
            <pc:docMk/>
            <pc:sldMk cId="1220967930" sldId="1404"/>
            <ac:spMk id="7" creationId="{1667AE0B-8F5C-456D-0973-C6A2F016DA18}"/>
          </ac:spMkLst>
        </pc:spChg>
        <pc:spChg chg="add mod">
          <ac:chgData name="Roy, Puja" userId="f9925e93-d7af-400f-8e70-fc3331874975" providerId="ADAL" clId="{0503A272-5B2F-5131-985F-A15F16948696}" dt="2026-04-29T18:20:46.131" v="6671" actId="114"/>
          <ac:spMkLst>
            <pc:docMk/>
            <pc:sldMk cId="1220967930" sldId="1404"/>
            <ac:spMk id="10" creationId="{AA94C90A-2691-8282-2757-CA484AEAA6FC}"/>
          </ac:spMkLst>
        </pc:spChg>
        <pc:spChg chg="add mod">
          <ac:chgData name="Roy, Puja" userId="f9925e93-d7af-400f-8e70-fc3331874975" providerId="ADAL" clId="{0503A272-5B2F-5131-985F-A15F16948696}" dt="2026-04-28T18:37:32.540" v="5487" actId="20577"/>
          <ac:spMkLst>
            <pc:docMk/>
            <pc:sldMk cId="1220967930" sldId="1404"/>
            <ac:spMk id="11" creationId="{8D75AB40-03FC-D0ED-3B0F-C0F2132F31B3}"/>
          </ac:spMkLst>
        </pc:spChg>
        <pc:picChg chg="add del mod">
          <ac:chgData name="Roy, Puja" userId="f9925e93-d7af-400f-8e70-fc3331874975" providerId="ADAL" clId="{0503A272-5B2F-5131-985F-A15F16948696}" dt="2026-04-28T18:36:09.380" v="5458" actId="21"/>
          <ac:picMkLst>
            <pc:docMk/>
            <pc:sldMk cId="1220967930" sldId="1404"/>
            <ac:picMk id="4" creationId="{EA4226D9-323E-70DB-C6ED-186121EE07D2}"/>
          </ac:picMkLst>
        </pc:picChg>
        <pc:picChg chg="add del mod">
          <ac:chgData name="Roy, Puja" userId="f9925e93-d7af-400f-8e70-fc3331874975" providerId="ADAL" clId="{0503A272-5B2F-5131-985F-A15F16948696}" dt="2026-04-28T18:09:37.293" v="5203" actId="478"/>
          <ac:picMkLst>
            <pc:docMk/>
            <pc:sldMk cId="1220967930" sldId="1404"/>
            <ac:picMk id="5" creationId="{49B64739-EF72-F4E7-8801-92713E615966}"/>
          </ac:picMkLst>
        </pc:picChg>
        <pc:picChg chg="add mod">
          <ac:chgData name="Roy, Puja" userId="f9925e93-d7af-400f-8e70-fc3331874975" providerId="ADAL" clId="{0503A272-5B2F-5131-985F-A15F16948696}" dt="2026-04-28T18:37:16.393" v="5479" actId="1076"/>
          <ac:picMkLst>
            <pc:docMk/>
            <pc:sldMk cId="1220967930" sldId="1404"/>
            <ac:picMk id="9" creationId="{4DCD57EE-C46A-F75D-D841-546DF529B44E}"/>
          </ac:picMkLst>
        </pc:picChg>
      </pc:sldChg>
      <pc:sldChg chg="addSp delSp modSp add mod ord setBg modAnim modNotesTx">
        <pc:chgData name="Roy, Puja" userId="f9925e93-d7af-400f-8e70-fc3331874975" providerId="ADAL" clId="{0503A272-5B2F-5131-985F-A15F16948696}" dt="2026-04-29T18:38:14.555" v="6718" actId="20577"/>
        <pc:sldMkLst>
          <pc:docMk/>
          <pc:sldMk cId="3772002944" sldId="1405"/>
        </pc:sldMkLst>
        <pc:spChg chg="del ord">
          <ac:chgData name="Roy, Puja" userId="f9925e93-d7af-400f-8e70-fc3331874975" providerId="ADAL" clId="{0503A272-5B2F-5131-985F-A15F16948696}" dt="2026-04-28T17:57:55.967" v="5054" actId="478"/>
          <ac:spMkLst>
            <pc:docMk/>
            <pc:sldMk cId="3772002944" sldId="1405"/>
            <ac:spMk id="2" creationId="{12B6500C-C11B-45CF-D4C5-9EF99D109CBF}"/>
          </ac:spMkLst>
        </pc:spChg>
        <pc:spChg chg="add mod ord">
          <ac:chgData name="Roy, Puja" userId="f9925e93-d7af-400f-8e70-fc3331874975" providerId="ADAL" clId="{0503A272-5B2F-5131-985F-A15F16948696}" dt="2026-04-28T18:00:47.139" v="5095" actId="14100"/>
          <ac:spMkLst>
            <pc:docMk/>
            <pc:sldMk cId="3772002944" sldId="1405"/>
            <ac:spMk id="3" creationId="{8C3D0F4E-15F0-086B-F49F-D6A2BAE77635}"/>
          </ac:spMkLst>
        </pc:spChg>
        <pc:spChg chg="add del mod">
          <ac:chgData name="Roy, Puja" userId="f9925e93-d7af-400f-8e70-fc3331874975" providerId="ADAL" clId="{0503A272-5B2F-5131-985F-A15F16948696}" dt="2026-04-28T17:51:48.731" v="4892"/>
          <ac:spMkLst>
            <pc:docMk/>
            <pc:sldMk cId="3772002944" sldId="1405"/>
            <ac:spMk id="4" creationId="{B51EFFA4-3A48-D01B-5F7C-9D62AEEA8DB6}"/>
          </ac:spMkLst>
        </pc:spChg>
        <pc:spChg chg="add mod">
          <ac:chgData name="Roy, Puja" userId="f9925e93-d7af-400f-8e70-fc3331874975" providerId="ADAL" clId="{0503A272-5B2F-5131-985F-A15F16948696}" dt="2026-04-28T18:00:41.339" v="5093" actId="14100"/>
          <ac:spMkLst>
            <pc:docMk/>
            <pc:sldMk cId="3772002944" sldId="1405"/>
            <ac:spMk id="5" creationId="{786E808F-4ECF-3C0D-97F7-28B42C7F0F34}"/>
          </ac:spMkLst>
        </pc:spChg>
        <pc:spChg chg="mod">
          <ac:chgData name="Roy, Puja" userId="f9925e93-d7af-400f-8e70-fc3331874975" providerId="ADAL" clId="{0503A272-5B2F-5131-985F-A15F16948696}" dt="2026-04-28T18:00:14.924" v="5088" actId="21"/>
          <ac:spMkLst>
            <pc:docMk/>
            <pc:sldMk cId="3772002944" sldId="1405"/>
            <ac:spMk id="6" creationId="{6CD63989-3B30-70C2-5D85-D30212839E7C}"/>
          </ac:spMkLst>
        </pc:spChg>
        <pc:spChg chg="add mod">
          <ac:chgData name="Roy, Puja" userId="f9925e93-d7af-400f-8e70-fc3331874975" providerId="ADAL" clId="{0503A272-5B2F-5131-985F-A15F16948696}" dt="2026-04-29T18:38:14.555" v="6718" actId="20577"/>
          <ac:spMkLst>
            <pc:docMk/>
            <pc:sldMk cId="3772002944" sldId="1405"/>
            <ac:spMk id="7" creationId="{FB9CE08C-7411-835D-3A00-C88D7736930C}"/>
          </ac:spMkLst>
        </pc:spChg>
        <pc:spChg chg="add mod">
          <ac:chgData name="Roy, Puja" userId="f9925e93-d7af-400f-8e70-fc3331874975" providerId="ADAL" clId="{0503A272-5B2F-5131-985F-A15F16948696}" dt="2026-04-28T18:02:48.726" v="5143" actId="1076"/>
          <ac:spMkLst>
            <pc:docMk/>
            <pc:sldMk cId="3772002944" sldId="1405"/>
            <ac:spMk id="8" creationId="{6094FFD9-CC10-67CF-81E4-27E3FFB5A9F3}"/>
          </ac:spMkLst>
        </pc:spChg>
        <pc:spChg chg="add del">
          <ac:chgData name="Roy, Puja" userId="f9925e93-d7af-400f-8e70-fc3331874975" providerId="ADAL" clId="{0503A272-5B2F-5131-985F-A15F16948696}" dt="2026-04-28T17:56:54.328" v="5010" actId="26606"/>
          <ac:spMkLst>
            <pc:docMk/>
            <pc:sldMk cId="3772002944" sldId="1405"/>
            <ac:spMk id="5125" creationId="{6B5E2835-4E47-45B3-9CFE-732FF7B05472}"/>
          </ac:spMkLst>
        </pc:spChg>
        <pc:spChg chg="add del">
          <ac:chgData name="Roy, Puja" userId="f9925e93-d7af-400f-8e70-fc3331874975" providerId="ADAL" clId="{0503A272-5B2F-5131-985F-A15F16948696}" dt="2026-04-28T17:56:54.328" v="5010" actId="26606"/>
          <ac:spMkLst>
            <pc:docMk/>
            <pc:sldMk cId="3772002944" sldId="1405"/>
            <ac:spMk id="5126" creationId="{5B45AD5D-AA52-4F7B-9362-576A39AD9E09}"/>
          </ac:spMkLst>
        </pc:spChg>
        <pc:spChg chg="add del">
          <ac:chgData name="Roy, Puja" userId="f9925e93-d7af-400f-8e70-fc3331874975" providerId="ADAL" clId="{0503A272-5B2F-5131-985F-A15F16948696}" dt="2026-04-28T17:56:54.328" v="5010" actId="26606"/>
          <ac:spMkLst>
            <pc:docMk/>
            <pc:sldMk cId="3772002944" sldId="1405"/>
            <ac:spMk id="5127" creationId="{AEDD7960-4866-4399-BEF6-DD1431AB4E34}"/>
          </ac:spMkLst>
        </pc:spChg>
        <pc:spChg chg="add del">
          <ac:chgData name="Roy, Puja" userId="f9925e93-d7af-400f-8e70-fc3331874975" providerId="ADAL" clId="{0503A272-5B2F-5131-985F-A15F16948696}" dt="2026-04-28T17:56:40.538" v="4994" actId="26606"/>
          <ac:spMkLst>
            <pc:docMk/>
            <pc:sldMk cId="3772002944" sldId="1405"/>
            <ac:spMk id="5128" creationId="{D009D6D5-DAC2-4A8B-A17A-E206B9012D09}"/>
          </ac:spMkLst>
        </pc:spChg>
        <pc:spChg chg="add del">
          <ac:chgData name="Roy, Puja" userId="f9925e93-d7af-400f-8e70-fc3331874975" providerId="ADAL" clId="{0503A272-5B2F-5131-985F-A15F16948696}" dt="2026-04-28T17:56:54.328" v="5010" actId="26606"/>
          <ac:spMkLst>
            <pc:docMk/>
            <pc:sldMk cId="3772002944" sldId="1405"/>
            <ac:spMk id="5129" creationId="{55D4142C-5077-457F-A6AD-3FECFDB39685}"/>
          </ac:spMkLst>
        </pc:spChg>
        <pc:spChg chg="add del">
          <ac:chgData name="Roy, Puja" userId="f9925e93-d7af-400f-8e70-fc3331874975" providerId="ADAL" clId="{0503A272-5B2F-5131-985F-A15F16948696}" dt="2026-04-28T17:56:43.425" v="4996" actId="26606"/>
          <ac:spMkLst>
            <pc:docMk/>
            <pc:sldMk cId="3772002944" sldId="1405"/>
            <ac:spMk id="5130" creationId="{5B45AD5D-AA52-4F7B-9362-576A39AD9E09}"/>
          </ac:spMkLst>
        </pc:spChg>
        <pc:spChg chg="add del">
          <ac:chgData name="Roy, Puja" userId="f9925e93-d7af-400f-8e70-fc3331874975" providerId="ADAL" clId="{0503A272-5B2F-5131-985F-A15F16948696}" dt="2026-04-28T17:56:43.425" v="4996" actId="26606"/>
          <ac:spMkLst>
            <pc:docMk/>
            <pc:sldMk cId="3772002944" sldId="1405"/>
            <ac:spMk id="5131" creationId="{6B5E2835-4E47-45B3-9CFE-732FF7B05472}"/>
          </ac:spMkLst>
        </pc:spChg>
        <pc:spChg chg="add del">
          <ac:chgData name="Roy, Puja" userId="f9925e93-d7af-400f-8e70-fc3331874975" providerId="ADAL" clId="{0503A272-5B2F-5131-985F-A15F16948696}" dt="2026-04-28T17:56:43.425" v="4996" actId="26606"/>
          <ac:spMkLst>
            <pc:docMk/>
            <pc:sldMk cId="3772002944" sldId="1405"/>
            <ac:spMk id="5132" creationId="{AEDD7960-4866-4399-BEF6-DD1431AB4E34}"/>
          </ac:spMkLst>
        </pc:spChg>
        <pc:spChg chg="add del">
          <ac:chgData name="Roy, Puja" userId="f9925e93-d7af-400f-8e70-fc3331874975" providerId="ADAL" clId="{0503A272-5B2F-5131-985F-A15F16948696}" dt="2026-04-28T17:56:54.328" v="5010" actId="26606"/>
          <ac:spMkLst>
            <pc:docMk/>
            <pc:sldMk cId="3772002944" sldId="1405"/>
            <ac:spMk id="5133" creationId="{7A5F0580-5EE9-419F-96EE-B6529EF6E7D0}"/>
          </ac:spMkLst>
        </pc:spChg>
        <pc:spChg chg="add del">
          <ac:chgData name="Roy, Puja" userId="f9925e93-d7af-400f-8e70-fc3331874975" providerId="ADAL" clId="{0503A272-5B2F-5131-985F-A15F16948696}" dt="2026-04-28T17:56:43.425" v="4996" actId="26606"/>
          <ac:spMkLst>
            <pc:docMk/>
            <pc:sldMk cId="3772002944" sldId="1405"/>
            <ac:spMk id="5134" creationId="{55D4142C-5077-457F-A6AD-3FECFDB39685}"/>
          </ac:spMkLst>
        </pc:spChg>
        <pc:spChg chg="add del">
          <ac:chgData name="Roy, Puja" userId="f9925e93-d7af-400f-8e70-fc3331874975" providerId="ADAL" clId="{0503A272-5B2F-5131-985F-A15F16948696}" dt="2026-04-28T17:56:55.534" v="5012" actId="26606"/>
          <ac:spMkLst>
            <pc:docMk/>
            <pc:sldMk cId="3772002944" sldId="1405"/>
            <ac:spMk id="5135" creationId="{D009D6D5-DAC2-4A8B-A17A-E206B9012D09}"/>
          </ac:spMkLst>
        </pc:spChg>
        <pc:spChg chg="add del">
          <ac:chgData name="Roy, Puja" userId="f9925e93-d7af-400f-8e70-fc3331874975" providerId="ADAL" clId="{0503A272-5B2F-5131-985F-A15F16948696}" dt="2026-04-28T17:56:43.425" v="4996" actId="26606"/>
          <ac:spMkLst>
            <pc:docMk/>
            <pc:sldMk cId="3772002944" sldId="1405"/>
            <ac:spMk id="5136" creationId="{7A5F0580-5EE9-419F-96EE-B6529EF6E7D0}"/>
          </ac:spMkLst>
        </pc:spChg>
        <pc:spChg chg="add del">
          <ac:chgData name="Roy, Puja" userId="f9925e93-d7af-400f-8e70-fc3331874975" providerId="ADAL" clId="{0503A272-5B2F-5131-985F-A15F16948696}" dt="2026-04-28T17:57:08.353" v="5016" actId="26606"/>
          <ac:spMkLst>
            <pc:docMk/>
            <pc:sldMk cId="3772002944" sldId="1405"/>
            <ac:spMk id="5137" creationId="{04812C46-200A-4DEB-A05E-3ED6C68C2387}"/>
          </ac:spMkLst>
        </pc:spChg>
        <pc:spChg chg="add del">
          <ac:chgData name="Roy, Puja" userId="f9925e93-d7af-400f-8e70-fc3331874975" providerId="ADAL" clId="{0503A272-5B2F-5131-985F-A15F16948696}" dt="2026-04-28T17:56:44.042" v="4998" actId="26606"/>
          <ac:spMkLst>
            <pc:docMk/>
            <pc:sldMk cId="3772002944" sldId="1405"/>
            <ac:spMk id="5138" creationId="{F13C74B1-5B17-4795-BED0-7140497B445A}"/>
          </ac:spMkLst>
        </pc:spChg>
        <pc:spChg chg="add del">
          <ac:chgData name="Roy, Puja" userId="f9925e93-d7af-400f-8e70-fc3331874975" providerId="ADAL" clId="{0503A272-5B2F-5131-985F-A15F16948696}" dt="2026-04-28T17:56:44.042" v="4998" actId="26606"/>
          <ac:spMkLst>
            <pc:docMk/>
            <pc:sldMk cId="3772002944" sldId="1405"/>
            <ac:spMk id="5139" creationId="{D4974D33-8DC5-464E-8C6D-BE58F0669C17}"/>
          </ac:spMkLst>
        </pc:spChg>
        <pc:spChg chg="add del">
          <ac:chgData name="Roy, Puja" userId="f9925e93-d7af-400f-8e70-fc3331874975" providerId="ADAL" clId="{0503A272-5B2F-5131-985F-A15F16948696}" dt="2026-04-28T17:57:08.353" v="5016" actId="26606"/>
          <ac:spMkLst>
            <pc:docMk/>
            <pc:sldMk cId="3772002944" sldId="1405"/>
            <ac:spMk id="5140" creationId="{D1EA859B-E555-4109-94F3-6700E046E008}"/>
          </ac:spMkLst>
        </pc:spChg>
        <pc:spChg chg="add del">
          <ac:chgData name="Roy, Puja" userId="f9925e93-d7af-400f-8e70-fc3331874975" providerId="ADAL" clId="{0503A272-5B2F-5131-985F-A15F16948696}" dt="2026-04-28T17:56:47.759" v="5000" actId="26606"/>
          <ac:spMkLst>
            <pc:docMk/>
            <pc:sldMk cId="3772002944" sldId="1405"/>
            <ac:spMk id="5141" creationId="{04812C46-200A-4DEB-A05E-3ED6C68C2387}"/>
          </ac:spMkLst>
        </pc:spChg>
        <pc:spChg chg="add del">
          <ac:chgData name="Roy, Puja" userId="f9925e93-d7af-400f-8e70-fc3331874975" providerId="ADAL" clId="{0503A272-5B2F-5131-985F-A15F16948696}" dt="2026-04-28T17:56:47.759" v="5000" actId="26606"/>
          <ac:spMkLst>
            <pc:docMk/>
            <pc:sldMk cId="3772002944" sldId="1405"/>
            <ac:spMk id="5142" creationId="{D1EA859B-E555-4109-94F3-6700E046E008}"/>
          </ac:spMkLst>
        </pc:spChg>
        <pc:spChg chg="add del">
          <ac:chgData name="Roy, Puja" userId="f9925e93-d7af-400f-8e70-fc3331874975" providerId="ADAL" clId="{0503A272-5B2F-5131-985F-A15F16948696}" dt="2026-04-28T17:57:10.552" v="5018" actId="26606"/>
          <ac:spMkLst>
            <pc:docMk/>
            <pc:sldMk cId="3772002944" sldId="1405"/>
            <ac:spMk id="5143" creationId="{6B5E2835-4E47-45B3-9CFE-732FF7B05472}"/>
          </ac:spMkLst>
        </pc:spChg>
        <pc:spChg chg="add del">
          <ac:chgData name="Roy, Puja" userId="f9925e93-d7af-400f-8e70-fc3331874975" providerId="ADAL" clId="{0503A272-5B2F-5131-985F-A15F16948696}" dt="2026-04-28T17:56:49.230" v="5002" actId="26606"/>
          <ac:spMkLst>
            <pc:docMk/>
            <pc:sldMk cId="3772002944" sldId="1405"/>
            <ac:spMk id="5144" creationId="{04812C46-200A-4DEB-A05E-3ED6C68C2387}"/>
          </ac:spMkLst>
        </pc:spChg>
        <pc:spChg chg="add del">
          <ac:chgData name="Roy, Puja" userId="f9925e93-d7af-400f-8e70-fc3331874975" providerId="ADAL" clId="{0503A272-5B2F-5131-985F-A15F16948696}" dt="2026-04-28T17:56:49.230" v="5002" actId="26606"/>
          <ac:spMkLst>
            <pc:docMk/>
            <pc:sldMk cId="3772002944" sldId="1405"/>
            <ac:spMk id="5145" creationId="{D1EA859B-E555-4109-94F3-6700E046E008}"/>
          </ac:spMkLst>
        </pc:spChg>
        <pc:spChg chg="add del">
          <ac:chgData name="Roy, Puja" userId="f9925e93-d7af-400f-8e70-fc3331874975" providerId="ADAL" clId="{0503A272-5B2F-5131-985F-A15F16948696}" dt="2026-04-28T17:57:10.552" v="5018" actId="26606"/>
          <ac:spMkLst>
            <pc:docMk/>
            <pc:sldMk cId="3772002944" sldId="1405"/>
            <ac:spMk id="5146" creationId="{5B45AD5D-AA52-4F7B-9362-576A39AD9E09}"/>
          </ac:spMkLst>
        </pc:spChg>
        <pc:spChg chg="add del">
          <ac:chgData name="Roy, Puja" userId="f9925e93-d7af-400f-8e70-fc3331874975" providerId="ADAL" clId="{0503A272-5B2F-5131-985F-A15F16948696}" dt="2026-04-28T17:56:49.700" v="5004" actId="26606"/>
          <ac:spMkLst>
            <pc:docMk/>
            <pc:sldMk cId="3772002944" sldId="1405"/>
            <ac:spMk id="5147" creationId="{F13C74B1-5B17-4795-BED0-7140497B445A}"/>
          </ac:spMkLst>
        </pc:spChg>
        <pc:spChg chg="add del">
          <ac:chgData name="Roy, Puja" userId="f9925e93-d7af-400f-8e70-fc3331874975" providerId="ADAL" clId="{0503A272-5B2F-5131-985F-A15F16948696}" dt="2026-04-28T17:56:49.700" v="5004" actId="26606"/>
          <ac:spMkLst>
            <pc:docMk/>
            <pc:sldMk cId="3772002944" sldId="1405"/>
            <ac:spMk id="5148" creationId="{D4974D33-8DC5-464E-8C6D-BE58F0669C17}"/>
          </ac:spMkLst>
        </pc:spChg>
        <pc:spChg chg="add del">
          <ac:chgData name="Roy, Puja" userId="f9925e93-d7af-400f-8e70-fc3331874975" providerId="ADAL" clId="{0503A272-5B2F-5131-985F-A15F16948696}" dt="2026-04-28T17:57:10.552" v="5018" actId="26606"/>
          <ac:spMkLst>
            <pc:docMk/>
            <pc:sldMk cId="3772002944" sldId="1405"/>
            <ac:spMk id="5149" creationId="{AEDD7960-4866-4399-BEF6-DD1431AB4E34}"/>
          </ac:spMkLst>
        </pc:spChg>
        <pc:spChg chg="add del">
          <ac:chgData name="Roy, Puja" userId="f9925e93-d7af-400f-8e70-fc3331874975" providerId="ADAL" clId="{0503A272-5B2F-5131-985F-A15F16948696}" dt="2026-04-28T17:56:51.694" v="5006" actId="26606"/>
          <ac:spMkLst>
            <pc:docMk/>
            <pc:sldMk cId="3772002944" sldId="1405"/>
            <ac:spMk id="5150" creationId="{04812C46-200A-4DEB-A05E-3ED6C68C2387}"/>
          </ac:spMkLst>
        </pc:spChg>
        <pc:spChg chg="add del">
          <ac:chgData name="Roy, Puja" userId="f9925e93-d7af-400f-8e70-fc3331874975" providerId="ADAL" clId="{0503A272-5B2F-5131-985F-A15F16948696}" dt="2026-04-28T17:56:51.694" v="5006" actId="26606"/>
          <ac:spMkLst>
            <pc:docMk/>
            <pc:sldMk cId="3772002944" sldId="1405"/>
            <ac:spMk id="5151" creationId="{D1EA859B-E555-4109-94F3-6700E046E008}"/>
          </ac:spMkLst>
        </pc:spChg>
        <pc:spChg chg="add del">
          <ac:chgData name="Roy, Puja" userId="f9925e93-d7af-400f-8e70-fc3331874975" providerId="ADAL" clId="{0503A272-5B2F-5131-985F-A15F16948696}" dt="2026-04-28T17:57:10.552" v="5018" actId="26606"/>
          <ac:spMkLst>
            <pc:docMk/>
            <pc:sldMk cId="3772002944" sldId="1405"/>
            <ac:spMk id="5152" creationId="{55D4142C-5077-457F-A6AD-3FECFDB39685}"/>
          </ac:spMkLst>
        </pc:spChg>
        <pc:spChg chg="add del">
          <ac:chgData name="Roy, Puja" userId="f9925e93-d7af-400f-8e70-fc3331874975" providerId="ADAL" clId="{0503A272-5B2F-5131-985F-A15F16948696}" dt="2026-04-28T17:57:10.552" v="5018" actId="26606"/>
          <ac:spMkLst>
            <pc:docMk/>
            <pc:sldMk cId="3772002944" sldId="1405"/>
            <ac:spMk id="5153" creationId="{7A5F0580-5EE9-419F-96EE-B6529EF6E7D0}"/>
          </ac:spMkLst>
        </pc:spChg>
        <pc:spChg chg="add del">
          <ac:chgData name="Roy, Puja" userId="f9925e93-d7af-400f-8e70-fc3331874975" providerId="ADAL" clId="{0503A272-5B2F-5131-985F-A15F16948696}" dt="2026-04-28T17:57:17.542" v="5026" actId="26606"/>
          <ac:spMkLst>
            <pc:docMk/>
            <pc:sldMk cId="3772002944" sldId="1405"/>
            <ac:spMk id="5154" creationId="{D009D6D5-DAC2-4A8B-A17A-E206B9012D09}"/>
          </ac:spMkLst>
        </pc:spChg>
        <pc:spChg chg="add del">
          <ac:chgData name="Roy, Puja" userId="f9925e93-d7af-400f-8e70-fc3331874975" providerId="ADAL" clId="{0503A272-5B2F-5131-985F-A15F16948696}" dt="2026-04-28T17:57:11.970" v="5020" actId="26606"/>
          <ac:spMkLst>
            <pc:docMk/>
            <pc:sldMk cId="3772002944" sldId="1405"/>
            <ac:spMk id="5155" creationId="{D009D6D5-DAC2-4A8B-A17A-E206B9012D09}"/>
          </ac:spMkLst>
        </pc:spChg>
        <pc:spChg chg="add del">
          <ac:chgData name="Roy, Puja" userId="f9925e93-d7af-400f-8e70-fc3331874975" providerId="ADAL" clId="{0503A272-5B2F-5131-985F-A15F16948696}" dt="2026-04-28T17:57:17.972" v="5028" actId="26606"/>
          <ac:spMkLst>
            <pc:docMk/>
            <pc:sldMk cId="3772002944" sldId="1405"/>
            <ac:spMk id="5156" creationId="{6B5E2835-4E47-45B3-9CFE-732FF7B05472}"/>
          </ac:spMkLst>
        </pc:spChg>
        <pc:spChg chg="add del">
          <ac:chgData name="Roy, Puja" userId="f9925e93-d7af-400f-8e70-fc3331874975" providerId="ADAL" clId="{0503A272-5B2F-5131-985F-A15F16948696}" dt="2026-04-28T17:57:15.306" v="5022" actId="26606"/>
          <ac:spMkLst>
            <pc:docMk/>
            <pc:sldMk cId="3772002944" sldId="1405"/>
            <ac:spMk id="5157" creationId="{04812C46-200A-4DEB-A05E-3ED6C68C2387}"/>
          </ac:spMkLst>
        </pc:spChg>
        <pc:spChg chg="add del">
          <ac:chgData name="Roy, Puja" userId="f9925e93-d7af-400f-8e70-fc3331874975" providerId="ADAL" clId="{0503A272-5B2F-5131-985F-A15F16948696}" dt="2026-04-28T17:57:17.972" v="5028" actId="26606"/>
          <ac:spMkLst>
            <pc:docMk/>
            <pc:sldMk cId="3772002944" sldId="1405"/>
            <ac:spMk id="5158" creationId="{5B45AD5D-AA52-4F7B-9362-576A39AD9E09}"/>
          </ac:spMkLst>
        </pc:spChg>
        <pc:spChg chg="add del">
          <ac:chgData name="Roy, Puja" userId="f9925e93-d7af-400f-8e70-fc3331874975" providerId="ADAL" clId="{0503A272-5B2F-5131-985F-A15F16948696}" dt="2026-04-28T17:57:17.972" v="5028" actId="26606"/>
          <ac:spMkLst>
            <pc:docMk/>
            <pc:sldMk cId="3772002944" sldId="1405"/>
            <ac:spMk id="5159" creationId="{AEDD7960-4866-4399-BEF6-DD1431AB4E34}"/>
          </ac:spMkLst>
        </pc:spChg>
        <pc:spChg chg="add del">
          <ac:chgData name="Roy, Puja" userId="f9925e93-d7af-400f-8e70-fc3331874975" providerId="ADAL" clId="{0503A272-5B2F-5131-985F-A15F16948696}" dt="2026-04-28T17:57:17.972" v="5028" actId="26606"/>
          <ac:spMkLst>
            <pc:docMk/>
            <pc:sldMk cId="3772002944" sldId="1405"/>
            <ac:spMk id="5160" creationId="{55D4142C-5077-457F-A6AD-3FECFDB39685}"/>
          </ac:spMkLst>
        </pc:spChg>
        <pc:spChg chg="add del">
          <ac:chgData name="Roy, Puja" userId="f9925e93-d7af-400f-8e70-fc3331874975" providerId="ADAL" clId="{0503A272-5B2F-5131-985F-A15F16948696}" dt="2026-04-28T17:57:17.972" v="5028" actId="26606"/>
          <ac:spMkLst>
            <pc:docMk/>
            <pc:sldMk cId="3772002944" sldId="1405"/>
            <ac:spMk id="5161" creationId="{7A5F0580-5EE9-419F-96EE-B6529EF6E7D0}"/>
          </ac:spMkLst>
        </pc:spChg>
        <pc:spChg chg="add del">
          <ac:chgData name="Roy, Puja" userId="f9925e93-d7af-400f-8e70-fc3331874975" providerId="ADAL" clId="{0503A272-5B2F-5131-985F-A15F16948696}" dt="2026-04-28T17:57:21.591" v="5032" actId="26606"/>
          <ac:spMkLst>
            <pc:docMk/>
            <pc:sldMk cId="3772002944" sldId="1405"/>
            <ac:spMk id="5162" creationId="{04812C46-200A-4DEB-A05E-3ED6C68C2387}"/>
          </ac:spMkLst>
        </pc:spChg>
        <pc:spChg chg="add del">
          <ac:chgData name="Roy, Puja" userId="f9925e93-d7af-400f-8e70-fc3331874975" providerId="ADAL" clId="{0503A272-5B2F-5131-985F-A15F16948696}" dt="2026-04-28T17:57:21.591" v="5032" actId="26606"/>
          <ac:spMkLst>
            <pc:docMk/>
            <pc:sldMk cId="3772002944" sldId="1405"/>
            <ac:spMk id="5163" creationId="{D1EA859B-E555-4109-94F3-6700E046E008}"/>
          </ac:spMkLst>
        </pc:spChg>
        <pc:spChg chg="add del">
          <ac:chgData name="Roy, Puja" userId="f9925e93-d7af-400f-8e70-fc3331874975" providerId="ADAL" clId="{0503A272-5B2F-5131-985F-A15F16948696}" dt="2026-04-28T17:57:35.965" v="5044" actId="26606"/>
          <ac:spMkLst>
            <pc:docMk/>
            <pc:sldMk cId="3772002944" sldId="1405"/>
            <ac:spMk id="5164" creationId="{F13C74B1-5B17-4795-BED0-7140497B445A}"/>
          </ac:spMkLst>
        </pc:spChg>
        <pc:spChg chg="add del">
          <ac:chgData name="Roy, Puja" userId="f9925e93-d7af-400f-8e70-fc3331874975" providerId="ADAL" clId="{0503A272-5B2F-5131-985F-A15F16948696}" dt="2026-04-28T17:57:22.430" v="5034" actId="26606"/>
          <ac:spMkLst>
            <pc:docMk/>
            <pc:sldMk cId="3772002944" sldId="1405"/>
            <ac:spMk id="5165" creationId="{F13C74B1-5B17-4795-BED0-7140497B445A}"/>
          </ac:spMkLst>
        </pc:spChg>
        <pc:spChg chg="add del">
          <ac:chgData name="Roy, Puja" userId="f9925e93-d7af-400f-8e70-fc3331874975" providerId="ADAL" clId="{0503A272-5B2F-5131-985F-A15F16948696}" dt="2026-04-28T17:57:22.430" v="5034" actId="26606"/>
          <ac:spMkLst>
            <pc:docMk/>
            <pc:sldMk cId="3772002944" sldId="1405"/>
            <ac:spMk id="5166" creationId="{D4974D33-8DC5-464E-8C6D-BE58F0669C17}"/>
          </ac:spMkLst>
        </pc:spChg>
        <pc:spChg chg="add del">
          <ac:chgData name="Roy, Puja" userId="f9925e93-d7af-400f-8e70-fc3331874975" providerId="ADAL" clId="{0503A272-5B2F-5131-985F-A15F16948696}" dt="2026-04-28T17:57:35.965" v="5044" actId="26606"/>
          <ac:spMkLst>
            <pc:docMk/>
            <pc:sldMk cId="3772002944" sldId="1405"/>
            <ac:spMk id="5167" creationId="{D4974D33-8DC5-464E-8C6D-BE58F0669C17}"/>
          </ac:spMkLst>
        </pc:spChg>
        <pc:spChg chg="add del">
          <ac:chgData name="Roy, Puja" userId="f9925e93-d7af-400f-8e70-fc3331874975" providerId="ADAL" clId="{0503A272-5B2F-5131-985F-A15F16948696}" dt="2026-04-28T17:57:24.761" v="5036" actId="26606"/>
          <ac:spMkLst>
            <pc:docMk/>
            <pc:sldMk cId="3772002944" sldId="1405"/>
            <ac:spMk id="5168" creationId="{04812C46-200A-4DEB-A05E-3ED6C68C2387}"/>
          </ac:spMkLst>
        </pc:spChg>
        <pc:spChg chg="add del">
          <ac:chgData name="Roy, Puja" userId="f9925e93-d7af-400f-8e70-fc3331874975" providerId="ADAL" clId="{0503A272-5B2F-5131-985F-A15F16948696}" dt="2026-04-28T17:57:24.761" v="5036" actId="26606"/>
          <ac:spMkLst>
            <pc:docMk/>
            <pc:sldMk cId="3772002944" sldId="1405"/>
            <ac:spMk id="5169" creationId="{D1EA859B-E555-4109-94F3-6700E046E008}"/>
          </ac:spMkLst>
        </pc:spChg>
        <pc:spChg chg="add del">
          <ac:chgData name="Roy, Puja" userId="f9925e93-d7af-400f-8e70-fc3331874975" providerId="ADAL" clId="{0503A272-5B2F-5131-985F-A15F16948696}" dt="2026-04-28T17:57:38" v="5046" actId="26606"/>
          <ac:spMkLst>
            <pc:docMk/>
            <pc:sldMk cId="3772002944" sldId="1405"/>
            <ac:spMk id="5170" creationId="{04812C46-200A-4DEB-A05E-3ED6C68C2387}"/>
          </ac:spMkLst>
        </pc:spChg>
        <pc:spChg chg="add del">
          <ac:chgData name="Roy, Puja" userId="f9925e93-d7af-400f-8e70-fc3331874975" providerId="ADAL" clId="{0503A272-5B2F-5131-985F-A15F16948696}" dt="2026-04-28T17:57:27.779" v="5038" actId="26606"/>
          <ac:spMkLst>
            <pc:docMk/>
            <pc:sldMk cId="3772002944" sldId="1405"/>
            <ac:spMk id="5171" creationId="{04812C46-200A-4DEB-A05E-3ED6C68C2387}"/>
          </ac:spMkLst>
        </pc:spChg>
        <pc:spChg chg="add del">
          <ac:chgData name="Roy, Puja" userId="f9925e93-d7af-400f-8e70-fc3331874975" providerId="ADAL" clId="{0503A272-5B2F-5131-985F-A15F16948696}" dt="2026-04-28T17:57:27.779" v="5038" actId="26606"/>
          <ac:spMkLst>
            <pc:docMk/>
            <pc:sldMk cId="3772002944" sldId="1405"/>
            <ac:spMk id="5172" creationId="{D1EA859B-E555-4109-94F3-6700E046E008}"/>
          </ac:spMkLst>
        </pc:spChg>
        <pc:spChg chg="add del">
          <ac:chgData name="Roy, Puja" userId="f9925e93-d7af-400f-8e70-fc3331874975" providerId="ADAL" clId="{0503A272-5B2F-5131-985F-A15F16948696}" dt="2026-04-28T17:57:38" v="5046" actId="26606"/>
          <ac:spMkLst>
            <pc:docMk/>
            <pc:sldMk cId="3772002944" sldId="1405"/>
            <ac:spMk id="5173" creationId="{D1EA859B-E555-4109-94F3-6700E046E008}"/>
          </ac:spMkLst>
        </pc:spChg>
        <pc:spChg chg="add del">
          <ac:chgData name="Roy, Puja" userId="f9925e93-d7af-400f-8e70-fc3331874975" providerId="ADAL" clId="{0503A272-5B2F-5131-985F-A15F16948696}" dt="2026-04-28T17:57:41.818" v="5048" actId="26606"/>
          <ac:spMkLst>
            <pc:docMk/>
            <pc:sldMk cId="3772002944" sldId="1405"/>
            <ac:spMk id="5175" creationId="{D009D6D5-DAC2-4A8B-A17A-E206B9012D09}"/>
          </ac:spMkLst>
        </pc:spChg>
        <pc:spChg chg="add del">
          <ac:chgData name="Roy, Puja" userId="f9925e93-d7af-400f-8e70-fc3331874975" providerId="ADAL" clId="{0503A272-5B2F-5131-985F-A15F16948696}" dt="2026-04-28T17:57:43.818" v="5050" actId="26606"/>
          <ac:spMkLst>
            <pc:docMk/>
            <pc:sldMk cId="3772002944" sldId="1405"/>
            <ac:spMk id="5177" creationId="{6B5E2835-4E47-45B3-9CFE-732FF7B05472}"/>
          </ac:spMkLst>
        </pc:spChg>
        <pc:spChg chg="add del">
          <ac:chgData name="Roy, Puja" userId="f9925e93-d7af-400f-8e70-fc3331874975" providerId="ADAL" clId="{0503A272-5B2F-5131-985F-A15F16948696}" dt="2026-04-28T17:57:43.818" v="5050" actId="26606"/>
          <ac:spMkLst>
            <pc:docMk/>
            <pc:sldMk cId="3772002944" sldId="1405"/>
            <ac:spMk id="5178" creationId="{5B45AD5D-AA52-4F7B-9362-576A39AD9E09}"/>
          </ac:spMkLst>
        </pc:spChg>
        <pc:spChg chg="add del">
          <ac:chgData name="Roy, Puja" userId="f9925e93-d7af-400f-8e70-fc3331874975" providerId="ADAL" clId="{0503A272-5B2F-5131-985F-A15F16948696}" dt="2026-04-28T17:57:43.818" v="5050" actId="26606"/>
          <ac:spMkLst>
            <pc:docMk/>
            <pc:sldMk cId="3772002944" sldId="1405"/>
            <ac:spMk id="5179" creationId="{AEDD7960-4866-4399-BEF6-DD1431AB4E34}"/>
          </ac:spMkLst>
        </pc:spChg>
        <pc:spChg chg="add del">
          <ac:chgData name="Roy, Puja" userId="f9925e93-d7af-400f-8e70-fc3331874975" providerId="ADAL" clId="{0503A272-5B2F-5131-985F-A15F16948696}" dt="2026-04-28T17:57:43.818" v="5050" actId="26606"/>
          <ac:spMkLst>
            <pc:docMk/>
            <pc:sldMk cId="3772002944" sldId="1405"/>
            <ac:spMk id="5180" creationId="{55D4142C-5077-457F-A6AD-3FECFDB39685}"/>
          </ac:spMkLst>
        </pc:spChg>
        <pc:spChg chg="add del">
          <ac:chgData name="Roy, Puja" userId="f9925e93-d7af-400f-8e70-fc3331874975" providerId="ADAL" clId="{0503A272-5B2F-5131-985F-A15F16948696}" dt="2026-04-28T17:57:43.818" v="5050" actId="26606"/>
          <ac:spMkLst>
            <pc:docMk/>
            <pc:sldMk cId="3772002944" sldId="1405"/>
            <ac:spMk id="5181" creationId="{7A5F0580-5EE9-419F-96EE-B6529EF6E7D0}"/>
          </ac:spMkLst>
        </pc:spChg>
        <pc:spChg chg="add del">
          <ac:chgData name="Roy, Puja" userId="f9925e93-d7af-400f-8e70-fc3331874975" providerId="ADAL" clId="{0503A272-5B2F-5131-985F-A15F16948696}" dt="2026-04-28T17:57:49.105" v="5052" actId="26606"/>
          <ac:spMkLst>
            <pc:docMk/>
            <pc:sldMk cId="3772002944" sldId="1405"/>
            <ac:spMk id="5183" creationId="{F13C74B1-5B17-4795-BED0-7140497B445A}"/>
          </ac:spMkLst>
        </pc:spChg>
        <pc:spChg chg="add del">
          <ac:chgData name="Roy, Puja" userId="f9925e93-d7af-400f-8e70-fc3331874975" providerId="ADAL" clId="{0503A272-5B2F-5131-985F-A15F16948696}" dt="2026-04-28T17:57:49.105" v="5052" actId="26606"/>
          <ac:spMkLst>
            <pc:docMk/>
            <pc:sldMk cId="3772002944" sldId="1405"/>
            <ac:spMk id="5184" creationId="{D4974D33-8DC5-464E-8C6D-BE58F0669C17}"/>
          </ac:spMkLst>
        </pc:spChg>
        <pc:spChg chg="add">
          <ac:chgData name="Roy, Puja" userId="f9925e93-d7af-400f-8e70-fc3331874975" providerId="ADAL" clId="{0503A272-5B2F-5131-985F-A15F16948696}" dt="2026-04-28T17:57:49.108" v="5053" actId="26606"/>
          <ac:spMkLst>
            <pc:docMk/>
            <pc:sldMk cId="3772002944" sldId="1405"/>
            <ac:spMk id="5186" creationId="{04812C46-200A-4DEB-A05E-3ED6C68C2387}"/>
          </ac:spMkLst>
        </pc:spChg>
        <pc:picChg chg="add mod ord">
          <ac:chgData name="Roy, Puja" userId="f9925e93-d7af-400f-8e70-fc3331874975" providerId="ADAL" clId="{0503A272-5B2F-5131-985F-A15F16948696}" dt="2026-04-28T18:00:44.170" v="5094" actId="1076"/>
          <ac:picMkLst>
            <pc:docMk/>
            <pc:sldMk cId="3772002944" sldId="1405"/>
            <ac:picMk id="5123" creationId="{5B360E48-A9A2-244E-03E9-4B4A6D2B3BC1}"/>
          </ac:picMkLst>
        </pc:picChg>
      </pc:sldChg>
      <pc:sldChg chg="addSp delSp modSp add mod delAnim modAnim modNotesTx">
        <pc:chgData name="Roy, Puja" userId="f9925e93-d7af-400f-8e70-fc3331874975" providerId="ADAL" clId="{0503A272-5B2F-5131-985F-A15F16948696}" dt="2026-04-29T18:21:18.603" v="6677" actId="1076"/>
        <pc:sldMkLst>
          <pc:docMk/>
          <pc:sldMk cId="1086583085" sldId="1406"/>
        </pc:sldMkLst>
        <pc:spChg chg="add mod">
          <ac:chgData name="Roy, Puja" userId="f9925e93-d7af-400f-8e70-fc3331874975" providerId="ADAL" clId="{0503A272-5B2F-5131-985F-A15F16948696}" dt="2026-04-29T18:21:18.603" v="6677" actId="1076"/>
          <ac:spMkLst>
            <pc:docMk/>
            <pc:sldMk cId="1086583085" sldId="1406"/>
            <ac:spMk id="3" creationId="{81E24B67-AF28-9D83-694D-19E497260ED3}"/>
          </ac:spMkLst>
        </pc:spChg>
        <pc:spChg chg="del">
          <ac:chgData name="Roy, Puja" userId="f9925e93-d7af-400f-8e70-fc3331874975" providerId="ADAL" clId="{0503A272-5B2F-5131-985F-A15F16948696}" dt="2026-04-28T18:13:51.582" v="5205" actId="478"/>
          <ac:spMkLst>
            <pc:docMk/>
            <pc:sldMk cId="1086583085" sldId="1406"/>
            <ac:spMk id="7" creationId="{1667AE0B-8F5C-456D-0973-C6A2F016DA18}"/>
          </ac:spMkLst>
        </pc:spChg>
        <pc:spChg chg="add mod">
          <ac:chgData name="Roy, Puja" userId="f9925e93-d7af-400f-8e70-fc3331874975" providerId="ADAL" clId="{0503A272-5B2F-5131-985F-A15F16948696}" dt="2026-04-29T18:21:12.083" v="6676" actId="1076"/>
          <ac:spMkLst>
            <pc:docMk/>
            <pc:sldMk cId="1086583085" sldId="1406"/>
            <ac:spMk id="8" creationId="{E2649497-2A57-A6B8-96FA-C1EEBE8A4828}"/>
          </ac:spMkLst>
        </pc:spChg>
        <pc:picChg chg="del">
          <ac:chgData name="Roy, Puja" userId="f9925e93-d7af-400f-8e70-fc3331874975" providerId="ADAL" clId="{0503A272-5B2F-5131-985F-A15F16948696}" dt="2026-04-28T18:13:51.582" v="5205" actId="478"/>
          <ac:picMkLst>
            <pc:docMk/>
            <pc:sldMk cId="1086583085" sldId="1406"/>
            <ac:picMk id="4" creationId="{EA4226D9-323E-70DB-C6ED-186121EE07D2}"/>
          </ac:picMkLst>
        </pc:picChg>
        <pc:picChg chg="mod">
          <ac:chgData name="Roy, Puja" userId="f9925e93-d7af-400f-8e70-fc3331874975" providerId="ADAL" clId="{0503A272-5B2F-5131-985F-A15F16948696}" dt="2026-04-28T18:26:25.489" v="5414" actId="1076"/>
          <ac:picMkLst>
            <pc:docMk/>
            <pc:sldMk cId="1086583085" sldId="1406"/>
            <ac:picMk id="5" creationId="{49B64739-EF72-F4E7-8801-92713E615966}"/>
          </ac:picMkLst>
        </pc:picChg>
      </pc:sldChg>
      <pc:sldChg chg="addSp modSp add mod ord modAnim">
        <pc:chgData name="Roy, Puja" userId="f9925e93-d7af-400f-8e70-fc3331874975" providerId="ADAL" clId="{0503A272-5B2F-5131-985F-A15F16948696}" dt="2026-04-28T18:48:08.739" v="5649"/>
        <pc:sldMkLst>
          <pc:docMk/>
          <pc:sldMk cId="4034654970" sldId="1407"/>
        </pc:sldMkLst>
        <pc:spChg chg="add mod">
          <ac:chgData name="Roy, Puja" userId="f9925e93-d7af-400f-8e70-fc3331874975" providerId="ADAL" clId="{0503A272-5B2F-5131-985F-A15F16948696}" dt="2026-04-28T18:48:01.757" v="5648" actId="113"/>
          <ac:spMkLst>
            <pc:docMk/>
            <pc:sldMk cId="4034654970" sldId="1407"/>
            <ac:spMk id="4" creationId="{3EDE31A5-E007-236A-F938-EC36E27AEC40}"/>
          </ac:spMkLst>
        </pc:spChg>
        <pc:spChg chg="mod">
          <ac:chgData name="Roy, Puja" userId="f9925e93-d7af-400f-8e70-fc3331874975" providerId="ADAL" clId="{0503A272-5B2F-5131-985F-A15F16948696}" dt="2026-04-28T18:46:20.653" v="5613" actId="20577"/>
          <ac:spMkLst>
            <pc:docMk/>
            <pc:sldMk cId="4034654970" sldId="1407"/>
            <ac:spMk id="6" creationId="{7C634EBC-17CF-3050-AF83-731906806A15}"/>
          </ac:spMkLst>
        </pc:spChg>
        <pc:picChg chg="add mod">
          <ac:chgData name="Roy, Puja" userId="f9925e93-d7af-400f-8e70-fc3331874975" providerId="ADAL" clId="{0503A272-5B2F-5131-985F-A15F16948696}" dt="2026-04-28T18:47:14.194" v="5621" actId="1076"/>
          <ac:picMkLst>
            <pc:docMk/>
            <pc:sldMk cId="4034654970" sldId="1407"/>
            <ac:picMk id="3" creationId="{9A3D5E79-5272-6E3C-2AEE-E24E856FDF6E}"/>
          </ac:picMkLst>
        </pc:picChg>
      </pc:sldChg>
      <pc:sldChg chg="addSp modSp add mod ord modAnim modNotesTx">
        <pc:chgData name="Roy, Puja" userId="f9925e93-d7af-400f-8e70-fc3331874975" providerId="ADAL" clId="{0503A272-5B2F-5131-985F-A15F16948696}" dt="2026-04-29T18:38:41.473" v="6721" actId="20577"/>
        <pc:sldMkLst>
          <pc:docMk/>
          <pc:sldMk cId="63888493" sldId="1408"/>
        </pc:sldMkLst>
        <pc:spChg chg="add mod">
          <ac:chgData name="Roy, Puja" userId="f9925e93-d7af-400f-8e70-fc3331874975" providerId="ADAL" clId="{0503A272-5B2F-5131-985F-A15F16948696}" dt="2026-04-28T18:45:17.259" v="5597" actId="120"/>
          <ac:spMkLst>
            <pc:docMk/>
            <pc:sldMk cId="63888493" sldId="1408"/>
            <ac:spMk id="4" creationId="{025BDC33-A31F-AC2C-EE4E-2D9295865597}"/>
          </ac:spMkLst>
        </pc:spChg>
        <pc:spChg chg="add mod">
          <ac:chgData name="Roy, Puja" userId="f9925e93-d7af-400f-8e70-fc3331874975" providerId="ADAL" clId="{0503A272-5B2F-5131-985F-A15F16948696}" dt="2026-04-28T18:45:20.308" v="5598" actId="1076"/>
          <ac:spMkLst>
            <pc:docMk/>
            <pc:sldMk cId="63888493" sldId="1408"/>
            <ac:spMk id="5" creationId="{14584ABF-2BA4-3F1B-9F34-4CC3A1E39B69}"/>
          </ac:spMkLst>
        </pc:spChg>
        <pc:spChg chg="mod">
          <ac:chgData name="Roy, Puja" userId="f9925e93-d7af-400f-8e70-fc3331874975" providerId="ADAL" clId="{0503A272-5B2F-5131-985F-A15F16948696}" dt="2026-04-28T18:42:16.929" v="5567" actId="20577"/>
          <ac:spMkLst>
            <pc:docMk/>
            <pc:sldMk cId="63888493" sldId="1408"/>
            <ac:spMk id="6" creationId="{A9DA7B73-5916-91DC-265E-5E7C9F2BC182}"/>
          </ac:spMkLst>
        </pc:spChg>
        <pc:picChg chg="add mod">
          <ac:chgData name="Roy, Puja" userId="f9925e93-d7af-400f-8e70-fc3331874975" providerId="ADAL" clId="{0503A272-5B2F-5131-985F-A15F16948696}" dt="2026-04-28T18:41:41.874" v="5551" actId="1076"/>
          <ac:picMkLst>
            <pc:docMk/>
            <pc:sldMk cId="63888493" sldId="1408"/>
            <ac:picMk id="3" creationId="{9875D135-0DD5-E57E-83CA-787DD833C583}"/>
          </ac:picMkLst>
        </pc:picChg>
      </pc:sldChg>
      <pc:sldChg chg="add del">
        <pc:chgData name="Roy, Puja" userId="f9925e93-d7af-400f-8e70-fc3331874975" providerId="ADAL" clId="{0503A272-5B2F-5131-985F-A15F16948696}" dt="2026-04-29T18:25:10.958" v="6699" actId="2696"/>
        <pc:sldMkLst>
          <pc:docMk/>
          <pc:sldMk cId="1499523110" sldId="1409"/>
        </pc:sldMkLst>
      </pc:sldChg>
      <pc:sldChg chg="add del">
        <pc:chgData name="Roy, Puja" userId="f9925e93-d7af-400f-8e70-fc3331874975" providerId="ADAL" clId="{0503A272-5B2F-5131-985F-A15F16948696}" dt="2026-04-29T18:25:11.129" v="6700" actId="2696"/>
        <pc:sldMkLst>
          <pc:docMk/>
          <pc:sldMk cId="821312536" sldId="1410"/>
        </pc:sldMkLst>
      </pc:sldChg>
      <pc:sldChg chg="addSp delSp modSp add mod modNotesTx">
        <pc:chgData name="Roy, Puja" userId="f9925e93-d7af-400f-8e70-fc3331874975" providerId="ADAL" clId="{0503A272-5B2F-5131-985F-A15F16948696}" dt="2026-04-28T20:19:17.864" v="6472" actId="20577"/>
        <pc:sldMkLst>
          <pc:docMk/>
          <pc:sldMk cId="3657540902" sldId="1411"/>
        </pc:sldMkLst>
        <pc:spChg chg="add mod">
          <ac:chgData name="Roy, Puja" userId="f9925e93-d7af-400f-8e70-fc3331874975" providerId="ADAL" clId="{0503A272-5B2F-5131-985F-A15F16948696}" dt="2026-04-28T20:19:17.864" v="6472" actId="20577"/>
          <ac:spMkLst>
            <pc:docMk/>
            <pc:sldMk cId="3657540902" sldId="1411"/>
            <ac:spMk id="3" creationId="{06E86AE9-EAE0-2358-3DD3-D33823F66706}"/>
          </ac:spMkLst>
        </pc:spChg>
        <pc:spChg chg="add">
          <ac:chgData name="Roy, Puja" userId="f9925e93-d7af-400f-8e70-fc3331874975" providerId="ADAL" clId="{0503A272-5B2F-5131-985F-A15F16948696}" dt="2026-04-28T19:54:42.635" v="6356"/>
          <ac:spMkLst>
            <pc:docMk/>
            <pc:sldMk cId="3657540902" sldId="1411"/>
            <ac:spMk id="4" creationId="{07F8870A-F0B5-6876-EF3C-249D59729DB2}"/>
          </ac:spMkLst>
        </pc:spChg>
        <pc:spChg chg="mod">
          <ac:chgData name="Roy, Puja" userId="f9925e93-d7af-400f-8e70-fc3331874975" providerId="ADAL" clId="{0503A272-5B2F-5131-985F-A15F16948696}" dt="2026-04-28T19:55:11.181" v="6368" actId="14100"/>
          <ac:spMkLst>
            <pc:docMk/>
            <pc:sldMk cId="3657540902" sldId="1411"/>
            <ac:spMk id="5" creationId="{DCAE4538-4D76-392F-8A9E-40F37BA19635}"/>
          </ac:spMkLst>
        </pc:spChg>
        <pc:spChg chg="del">
          <ac:chgData name="Roy, Puja" userId="f9925e93-d7af-400f-8e70-fc3331874975" providerId="ADAL" clId="{0503A272-5B2F-5131-985F-A15F16948696}" dt="2026-04-28T19:54:02.479" v="6347" actId="21"/>
          <ac:spMkLst>
            <pc:docMk/>
            <pc:sldMk cId="3657540902" sldId="1411"/>
            <ac:spMk id="9" creationId="{35B7FEDA-A1E5-983A-0001-A60568F2E583}"/>
          </ac:spMkLst>
        </pc:spChg>
        <pc:spChg chg="add del mod">
          <ac:chgData name="Roy, Puja" userId="f9925e93-d7af-400f-8e70-fc3331874975" providerId="ADAL" clId="{0503A272-5B2F-5131-985F-A15F16948696}" dt="2026-04-28T20:19:02.882" v="6470"/>
          <ac:spMkLst>
            <pc:docMk/>
            <pc:sldMk cId="3657540902" sldId="1411"/>
            <ac:spMk id="10" creationId="{DED16EB7-6110-9028-8E54-37FFDBB890F5}"/>
          </ac:spMkLst>
        </pc:spChg>
        <pc:spChg chg="add mod">
          <ac:chgData name="Roy, Puja" userId="f9925e93-d7af-400f-8e70-fc3331874975" providerId="ADAL" clId="{0503A272-5B2F-5131-985F-A15F16948696}" dt="2026-04-28T20:18:57.683" v="6467" actId="14100"/>
          <ac:spMkLst>
            <pc:docMk/>
            <pc:sldMk cId="3657540902" sldId="1411"/>
            <ac:spMk id="11" creationId="{33E2C688-45ED-8019-0088-F1E9815CB8FA}"/>
          </ac:spMkLst>
        </pc:spChg>
        <pc:picChg chg="del">
          <ac:chgData name="Roy, Puja" userId="f9925e93-d7af-400f-8e70-fc3331874975" providerId="ADAL" clId="{0503A272-5B2F-5131-985F-A15F16948696}" dt="2026-04-28T19:54:19.134" v="6353" actId="478"/>
          <ac:picMkLst>
            <pc:docMk/>
            <pc:sldMk cId="3657540902" sldId="1411"/>
            <ac:picMk id="7" creationId="{49BEB816-6570-5906-6C85-51DAC74891FF}"/>
          </ac:picMkLst>
        </pc:picChg>
        <pc:picChg chg="add mod">
          <ac:chgData name="Roy, Puja" userId="f9925e93-d7af-400f-8e70-fc3331874975" providerId="ADAL" clId="{0503A272-5B2F-5131-985F-A15F16948696}" dt="2026-04-28T19:55:15.868" v="6370" actId="14100"/>
          <ac:picMkLst>
            <pc:docMk/>
            <pc:sldMk cId="3657540902" sldId="1411"/>
            <ac:picMk id="8" creationId="{D72356C1-99D8-E404-598E-789A12D8949E}"/>
          </ac:picMkLst>
        </pc:picChg>
      </pc:sldChg>
      <pc:sldChg chg="addSp delSp modSp new del mod">
        <pc:chgData name="Roy, Puja" userId="f9925e93-d7af-400f-8e70-fc3331874975" providerId="ADAL" clId="{0503A272-5B2F-5131-985F-A15F16948696}" dt="2026-04-29T18:25:13.820" v="6704" actId="2696"/>
        <pc:sldMkLst>
          <pc:docMk/>
          <pc:sldMk cId="3615048308" sldId="1412"/>
        </pc:sldMkLst>
        <pc:spChg chg="del">
          <ac:chgData name="Roy, Puja" userId="f9925e93-d7af-400f-8e70-fc3331874975" providerId="ADAL" clId="{0503A272-5B2F-5131-985F-A15F16948696}" dt="2026-04-28T20:09:50.391" v="6403" actId="478"/>
          <ac:spMkLst>
            <pc:docMk/>
            <pc:sldMk cId="3615048308" sldId="1412"/>
            <ac:spMk id="2" creationId="{2AFD51CE-AEA2-6833-6B3A-7E7BD2784023}"/>
          </ac:spMkLst>
        </pc:spChg>
        <pc:spChg chg="add del mod">
          <ac:chgData name="Roy, Puja" userId="f9925e93-d7af-400f-8e70-fc3331874975" providerId="ADAL" clId="{0503A272-5B2F-5131-985F-A15F16948696}" dt="2026-04-28T20:18:48.427" v="6462" actId="21"/>
          <ac:spMkLst>
            <pc:docMk/>
            <pc:sldMk cId="3615048308" sldId="1412"/>
            <ac:spMk id="4" creationId="{CD38ADAF-A3A8-FF05-F428-F799ADF87FD2}"/>
          </ac:spMkLst>
        </pc:spChg>
      </pc:sldChg>
      <pc:sldChg chg="modSp add mod">
        <pc:chgData name="Roy, Puja" userId="f9925e93-d7af-400f-8e70-fc3331874975" providerId="ADAL" clId="{0503A272-5B2F-5131-985F-A15F16948696}" dt="2026-04-28T20:43:08.158" v="6660" actId="20577"/>
        <pc:sldMkLst>
          <pc:docMk/>
          <pc:sldMk cId="3529172672" sldId="1413"/>
        </pc:sldMkLst>
        <pc:spChg chg="mod">
          <ac:chgData name="Roy, Puja" userId="f9925e93-d7af-400f-8e70-fc3331874975" providerId="ADAL" clId="{0503A272-5B2F-5131-985F-A15F16948696}" dt="2026-04-28T20:43:08.158" v="6660" actId="20577"/>
          <ac:spMkLst>
            <pc:docMk/>
            <pc:sldMk cId="3529172672" sldId="1413"/>
            <ac:spMk id="7" creationId="{B0AEE3C6-0311-732C-C13D-BF99E278B8E5}"/>
          </ac:spMkLst>
        </pc:spChg>
      </pc:sldChg>
    </pc:docChg>
  </pc:docChgLst>
  <pc:docChgLst>
    <pc:chgData name="Roy, Puja" userId="S::puja.roy@ndus.edu::f9925e93-d7af-400f-8e70-fc3331874975" providerId="AD" clId="Web-{0BCDA401-BBB7-D867-7D06-7951C3E2F80A}"/>
    <pc:docChg chg="modSld">
      <pc:chgData name="Roy, Puja" userId="S::puja.roy@ndus.edu::f9925e93-d7af-400f-8e70-fc3331874975" providerId="AD" clId="Web-{0BCDA401-BBB7-D867-7D06-7951C3E2F80A}" dt="2026-04-20T16:18:18.966" v="10" actId="20577"/>
      <pc:docMkLst>
        <pc:docMk/>
      </pc:docMkLst>
      <pc:sldChg chg="modSp">
        <pc:chgData name="Roy, Puja" userId="S::puja.roy@ndus.edu::f9925e93-d7af-400f-8e70-fc3331874975" providerId="AD" clId="Web-{0BCDA401-BBB7-D867-7D06-7951C3E2F80A}" dt="2026-04-20T16:18:18.966" v="10" actId="20577"/>
        <pc:sldMkLst>
          <pc:docMk/>
          <pc:sldMk cId="258486298" sldId="326"/>
        </pc:sldMkLst>
        <pc:spChg chg="mod">
          <ac:chgData name="Roy, Puja" userId="S::puja.roy@ndus.edu::f9925e93-d7af-400f-8e70-fc3331874975" providerId="AD" clId="Web-{0BCDA401-BBB7-D867-7D06-7951C3E2F80A}" dt="2026-04-20T16:18:18.966" v="10" actId="20577"/>
          <ac:spMkLst>
            <pc:docMk/>
            <pc:sldMk cId="258486298" sldId="326"/>
            <ac:spMk id="7" creationId="{E131D927-6C1F-661C-83DF-B448F155A8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45C6D-D1F0-1640-9556-86B89DAF0E59}" type="datetimeFigureOut">
              <a:rPr lang="en-US" smtClean="0"/>
              <a:t>4/27/26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805A6-F090-3941-AC47-6F6653F72A6D}" type="slidenum">
              <a:rPr lang="en-US" smtClean="0"/>
              <a:t>‹#›</a:t>
            </a:fld>
            <a:endParaRPr lang="en-US"/>
          </a:p>
        </p:txBody>
      </p:sp>
    </p:spTree>
    <p:extLst>
      <p:ext uri="{BB962C8B-B14F-4D97-AF65-F5344CB8AC3E}">
        <p14:creationId xmlns:p14="http://schemas.microsoft.com/office/powerpoint/2010/main" val="83553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pnas.org/cgi/doi/10.1073/pnas.171699511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nas.org/doi/10.1073/pnas.1917204117#core-collateral-r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nas.org/doi/10.1073/pnas.1917204117#core-collateral-r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5D0FB-F41C-3F4B-941E-67A3319F3344}" type="slidenum">
              <a:rPr lang="en-US" smtClean="0"/>
              <a:t>1</a:t>
            </a:fld>
            <a:endParaRPr lang="en-US"/>
          </a:p>
        </p:txBody>
      </p:sp>
    </p:spTree>
    <p:extLst>
      <p:ext uri="{BB962C8B-B14F-4D97-AF65-F5344CB8AC3E}">
        <p14:creationId xmlns:p14="http://schemas.microsoft.com/office/powerpoint/2010/main" val="1275526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DDD35-C873-1D69-00A4-DE98D87C6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DF186-FF38-6567-4393-C000146D4B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C4AF4C-35C5-9155-80EE-E80B02EEA27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Alignment of the ground generators so the wind transports the seeding particles into the cloud is important. </a:t>
            </a:r>
          </a:p>
          <a:p>
            <a:r>
              <a:rPr lang="en-US" sz="1200" b="0" i="0" kern="1200" dirty="0">
                <a:solidFill>
                  <a:schemeClr val="tx1"/>
                </a:solidFill>
                <a:effectLst/>
                <a:latin typeface="+mn-lt"/>
                <a:ea typeface="+mn-ea"/>
                <a:cs typeface="+mn-cs"/>
              </a:rPr>
              <a:t>Because of the variable wind direction, some of the particles reach the cloud but others do not. This illustrates the importance </a:t>
            </a:r>
            <a:r>
              <a:rPr lang="en-US" sz="1200" b="1" i="0" kern="1200" dirty="0">
                <a:solidFill>
                  <a:schemeClr val="tx1"/>
                </a:solidFill>
                <a:effectLst/>
                <a:latin typeface="+mn-lt"/>
                <a:ea typeface="+mn-ea"/>
                <a:cs typeface="+mn-cs"/>
              </a:rPr>
              <a:t>of carrying out climatological studies to identify the predominant wind direction at the potential ground generator location.</a:t>
            </a:r>
            <a:r>
              <a:rPr lang="en-US" sz="1200" b="0" i="0" kern="1200" dirty="0">
                <a:solidFill>
                  <a:schemeClr val="tx1"/>
                </a:solidFill>
                <a:effectLst/>
                <a:latin typeface="+mn-lt"/>
                <a:ea typeface="+mn-ea"/>
                <a:cs typeface="+mn-cs"/>
              </a:rPr>
              <a:t> With this information the generator can be placed in a location so that the majority of the time the winds will carry the particles from the generator into the area where the cloud will be.  If the ground generators are placed in alignment with the wind, upwind of the mountain, and the wind blows towards the mountain, the particles will be picked up and carried into the cloud. In that case, the ice nucleating particles will be able to reach the cloud.</a:t>
            </a:r>
          </a:p>
          <a:p>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F1DC83CB-099D-D833-6FDC-99D489B63F4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1366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B8D8-CFAD-132A-C6F2-BC4DE45C0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39C88-F6CD-A1C4-5442-368F8834AD2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A666B34-4769-5357-3205-7C18E2E9B1DF}"/>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 likelihood of flow blocking depends on three variables: the height of the mountain barrier, the stability of the atmosphere, and the wind speed. With weak winds, flow will be more likely to be blocked unless the mountain is also short or the atmosphere is unstable (read: conducive to vertical cloud development).</a:t>
            </a:r>
          </a:p>
          <a:p>
            <a:r>
              <a:rPr lang="en-US" sz="1200" b="0" i="0" kern="1200" dirty="0">
                <a:solidFill>
                  <a:schemeClr val="tx1"/>
                </a:solidFill>
                <a:effectLst/>
                <a:latin typeface="+mn-lt"/>
                <a:ea typeface="+mn-ea"/>
                <a:cs typeface="+mn-cs"/>
              </a:rPr>
              <a:t>With stronger wind speeds, the airflow has a better chance of overcoming any atmospheric stability or mountain heights to get over the mountain barrier, thereby dispersing silver iodide particles over the mountain, which is where they need to go to reach the cloud.</a:t>
            </a:r>
          </a:p>
          <a:p>
            <a:br>
              <a:rPr lang="en-US" sz="1100" dirty="0"/>
            </a:br>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518C8649-A8F1-23D3-2439-15DC31AD82E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308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4229-C19E-E08E-8776-CC7B5DAE8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603DC-85D0-F320-5359-E9B0A86238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56E260-EC72-E776-D044-AF569668F1F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 airplane needs to be flying just above or partially inside the clouds to release the particles. In this way, the aircraft can place the particles more precisely. However, due to the possibility of ice formation on the wings of the aircraft, it can be dangerous to fly the plane in those in-cloud conditions. In those circumstances, an aircraft can release “</a:t>
            </a:r>
            <a:r>
              <a:rPr lang="en-US" sz="1200" b="0" i="0" kern="1200" dirty="0" err="1">
                <a:solidFill>
                  <a:schemeClr val="tx1"/>
                </a:solidFill>
                <a:effectLst/>
                <a:latin typeface="+mn-lt"/>
                <a:ea typeface="+mn-ea"/>
                <a:cs typeface="+mn-cs"/>
              </a:rPr>
              <a:t>ejectable</a:t>
            </a:r>
            <a:r>
              <a:rPr lang="en-US" sz="1200" b="0" i="0" kern="1200" dirty="0">
                <a:solidFill>
                  <a:schemeClr val="tx1"/>
                </a:solidFill>
                <a:effectLst/>
                <a:latin typeface="+mn-lt"/>
                <a:ea typeface="+mn-ea"/>
                <a:cs typeface="+mn-cs"/>
              </a:rPr>
              <a:t>” particles below the aircraft that drop down into the cloud. It is best to carefully weigh the pros and cons of using ground generators or airplanes for particle dispersal for safety and seeding effectiveness.</a:t>
            </a:r>
          </a:p>
          <a:p>
            <a:r>
              <a:rPr lang="en-US" sz="1200" b="0" i="0" kern="1200" dirty="0">
                <a:solidFill>
                  <a:schemeClr val="tx1"/>
                </a:solidFill>
                <a:effectLst/>
                <a:latin typeface="+mn-lt"/>
                <a:ea typeface="+mn-ea"/>
                <a:cs typeface="+mn-cs"/>
              </a:rPr>
              <a:t>Because of their ability to fly in a variety of directions and precision in placing the seeding particles directly into the cloud, aircraft can also release particles in more variable wind regimes than ground generators.</a:t>
            </a:r>
          </a:p>
          <a:p>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D895C565-A683-FAA6-4569-73D99B593D7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86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52E41-A5C8-0F99-65B3-CF248BC81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EE2DE-963F-EFA3-0A80-FE15F5345A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8D3B19-61ED-9948-04DA-2D18D08AED5B}"/>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It is necessary to carefully weigh the pros and cons of each method of particle dispersal. Ground generators work well for long duration storms when they are aligned with the dominant airflow and the atmospheric stability and winds allow the particles to reach the clouds. They can continuously release particles. A variable airflow will diminish the effectiveness of ground generators that are sited at fixed locations. Releasing seeding material from an aircraft can improve the placement of the particles, ensuring they disperse into the cloud, and an aircraft can align with any direction of the airflow.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Aircraft cannot fly continuously for more than a few hours at a time (~4 hours, but depends on aircraft type) and there is the danger of SLW in the cloud causing icing on the aircraft that could cause an aircraft to lose lift. There isn’t one approach that will fit all conditions. The project directors will need to assess each storm and decide on the seeding approach that could produce the best results for the given situation.</a:t>
            </a:r>
          </a:p>
          <a:p>
            <a:br>
              <a:rPr lang="en-US" dirty="0"/>
            </a:br>
            <a:endParaRPr lang="en-US" sz="1200" b="0" i="0" kern="1200" dirty="0">
              <a:solidFill>
                <a:schemeClr val="tx1"/>
              </a:solidFill>
              <a:effectLst/>
              <a:latin typeface="+mn-lt"/>
              <a:ea typeface="+mn-ea"/>
              <a:cs typeface="+mn-cs"/>
            </a:endParaRPr>
          </a:p>
          <a:p>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0090BBCF-1FC3-2FE9-1A4D-43BECF02EE3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7702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2655C-A5B8-F371-C8B1-AAD367EB4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EF44B-D1A6-F804-BEE7-4D6FD1E8BE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2EDBBF-70F7-0026-F81D-7AA506C60D3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Water resource managers began to realize that seeding wintertime orographic storms had the potential to increase water supplies as early as the 1950s. Observational studies of orographic cloud seeding from the 1970s and 1980s made some progress in understanding effective cloud seeding conditions, but could not clearly attribute the amount of snowfall enhancement to seeding efforts. Flying the sampling aircraft to collect measurements and validate silver iodide dispersion or observe physical cloud processes has often been difficult due to concerns surrounding icing and flying close to topography. Similarly, siting of ground-based measurement stations that could validate cloud seeding efficacy has proven a challenge in terms of the number required for statistical significance and in terms of placement with respect to a target area. A 2003 National Research Council report stated that “there is still no convincing scientific proof of the efficacy of international weather modification efforts.” Three more modern studies, carried out in 2011 over the Snowy Mountains in Australia and in 2014 over Wyoming’s Medicine Bow Mountains, alongside newer cloud seeding modeling efforts, are demonstrating correlations between cloud seeding and precipitation amount enhancements. These are described in more detail in the tabs above.</a:t>
            </a:r>
          </a:p>
          <a:p>
            <a:endParaRPr lang="en-US" sz="1200" b="0" i="0" u="none" strike="noStrike" kern="1200" cap="none" dirty="0">
              <a:solidFill>
                <a:schemeClr val="tx1"/>
              </a:solidFill>
              <a:effectLst/>
              <a:latin typeface="+mn-lt"/>
              <a:ea typeface="+mn-ea"/>
              <a:cs typeface="+mn-cs"/>
              <a:sym typeface="Arial"/>
            </a:endParaRPr>
          </a:p>
          <a:p>
            <a:r>
              <a:rPr lang="en-US" sz="1200" b="0" i="0" kern="1200" dirty="0">
                <a:solidFill>
                  <a:schemeClr val="tx1"/>
                </a:solidFill>
                <a:effectLst/>
                <a:latin typeface="+mn-lt"/>
                <a:ea typeface="+mn-ea"/>
                <a:cs typeface="+mn-cs"/>
              </a:rPr>
              <a:t>Two Manton et. al. 2011 observational studies statistically examined seeding effects using a network of 13 ground generators and 44 precipitation measuring gauges at various locations along the Snowy Mountains in Australia. 53 instances of seeding periods in which environmental conditions were optimal and the generators ran for nearly the full time window were compared with 31 similar unseeded instances. The total fractional increase in precipitation above the natural precipitation level in the overall target area was found to be 14% at a significance level of 3% - in other words, precipitation in the target area increased by 14% above what would occur naturally, with only a 3% risk that the observed precipitation differences did not actually occur and the results were due to inadequate sampling, much larger natural variability, or other issues.</a:t>
            </a:r>
          </a:p>
          <a:p>
            <a:endParaRPr lang="en-US" sz="1200" b="0" i="0" u="none" strike="noStrike" kern="1200" cap="none" dirty="0">
              <a:solidFill>
                <a:schemeClr val="tx1"/>
              </a:solidFill>
              <a:effectLst/>
              <a:latin typeface="+mn-lt"/>
              <a:ea typeface="+mn-ea"/>
              <a:cs typeface="+mn-cs"/>
              <a:sym typeface="Arial"/>
            </a:endParaRPr>
          </a:p>
          <a:p>
            <a:r>
              <a:rPr lang="en-US" sz="1100" dirty="0"/>
              <a:t>Location of precipitation gauges (black dots) used for SPERP analysis; the red line shows the primary target area, blue shows the overall target area, and green shows the control area; </a:t>
            </a:r>
            <a:r>
              <a:rPr lang="en-US" sz="1100" dirty="0" err="1"/>
              <a:t>Khancoban</a:t>
            </a:r>
            <a:r>
              <a:rPr lang="en-US" sz="1100" dirty="0"/>
              <a:t> is denoted by a blue diamond and Blue Cow is shown by a red diamond; the distance between </a:t>
            </a:r>
            <a:r>
              <a:rPr lang="en-US" sz="1100" dirty="0" err="1"/>
              <a:t>Khancoban</a:t>
            </a:r>
            <a:r>
              <a:rPr lang="en-US" sz="1100" dirty="0"/>
              <a:t> and Blue Cow is 29 km; background colors show topography, with contours at 500, 1000, and 1500 m.</a:t>
            </a:r>
          </a:p>
          <a:p>
            <a:endParaRPr lang="en-US" sz="1100" b="1" i="0" u="none" strike="noStrike" cap="none" dirty="0">
              <a:solidFill>
                <a:srgbClr val="000000"/>
              </a:solidFill>
              <a:effectLst/>
              <a:latin typeface="Arial"/>
              <a:ea typeface="Arial"/>
              <a:cs typeface="Arial"/>
              <a:sym typeface="Arial"/>
            </a:endParaRPr>
          </a:p>
          <a:p>
            <a:r>
              <a:rPr lang="en-US" sz="1100" dirty="0"/>
              <a:t>- in other words, precipitation in the target area increased by 14% above what would occur naturally, with only a 3% risk that the observed precipitation differences did not actually occur and the results were due to inadequate sampling, much larger natural variability, or other issues.</a:t>
            </a:r>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01B29BAD-4BA6-0651-5A53-81908277812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5743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DF5B-C89E-D598-6FE5-39AB17427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821C4-0840-3DA3-BDF4-788E53958B3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3A15BB-8D3F-01C2-8281-300AE2AB4A51}"/>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 study reported increases in liquid equivalent snowfall of 0.05 mm to 0.28 mm and snowfall rates of 0.04 mm/</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to 1.2 mm/</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as a result of cloud seeding in three cases. These results were obtained by clearly identifying the resulting radar echoes from aircraft seeding in cases with negligible natural precipitation. The echoes were tracked to quantify the associated ground-level precipitation gauge increases.</a:t>
            </a:r>
          </a:p>
          <a:p>
            <a:br>
              <a:rPr lang="en-US" sz="1100" dirty="0"/>
            </a:br>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1E842C2C-50D9-AF41-3745-A43585E3A7A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827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27AC7-65DE-C135-7A66-F6D260F7F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D0268-9A6E-D520-CD11-95A7F142AC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7F47BC-F95B-9DE1-0E58-C6C1713C441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conceptual illustration of the anticipated seeding signature and the</a:t>
            </a:r>
          </a:p>
          <a:p>
            <a:r>
              <a:rPr lang="en-US" sz="1200" kern="1200" dirty="0">
                <a:solidFill>
                  <a:schemeClr val="tx1"/>
                </a:solidFill>
                <a:effectLst/>
                <a:latin typeface="+mn-lt"/>
                <a:ea typeface="+mn-ea"/>
                <a:cs typeface="+mn-cs"/>
              </a:rPr>
              <a:t>experimental setup as part of SNOWIE. The yellow–orange–red colors in-</a:t>
            </a:r>
          </a:p>
          <a:p>
            <a:r>
              <a:rPr lang="en-US" sz="1200" kern="1200" dirty="0" err="1">
                <a:solidFill>
                  <a:schemeClr val="tx1"/>
                </a:solidFill>
                <a:effectLst/>
                <a:latin typeface="+mn-lt"/>
                <a:ea typeface="+mn-ea"/>
                <a:cs typeface="+mn-cs"/>
              </a:rPr>
              <a:t>dicate</a:t>
            </a:r>
            <a:r>
              <a:rPr lang="en-US" sz="1200" kern="1200" dirty="0">
                <a:solidFill>
                  <a:schemeClr val="tx1"/>
                </a:solidFill>
                <a:effectLst/>
                <a:latin typeface="+mn-lt"/>
                <a:ea typeface="+mn-ea"/>
                <a:cs typeface="+mn-cs"/>
              </a:rPr>
              <a:t> locations and relative magnitude of radar reflectivity echoes. Yellow</a:t>
            </a:r>
          </a:p>
          <a:p>
            <a:r>
              <a:rPr lang="en-US" sz="1200" kern="1200" dirty="0">
                <a:solidFill>
                  <a:schemeClr val="tx1"/>
                </a:solidFill>
                <a:effectLst/>
                <a:latin typeface="+mn-lt"/>
                <a:ea typeface="+mn-ea"/>
                <a:cs typeface="+mn-cs"/>
              </a:rPr>
              <a:t>dots show locations of ground-based radars, the red line represents a typical</a:t>
            </a:r>
          </a:p>
          <a:p>
            <a:r>
              <a:rPr lang="en-US" sz="1200" kern="1200" dirty="0">
                <a:solidFill>
                  <a:schemeClr val="tx1"/>
                </a:solidFill>
                <a:effectLst/>
                <a:latin typeface="+mn-lt"/>
                <a:ea typeface="+mn-ea"/>
                <a:cs typeface="+mn-cs"/>
              </a:rPr>
              <a:t>flight track for the seeding aircraft under westerly winds (left to right across</a:t>
            </a:r>
          </a:p>
          <a:p>
            <a:r>
              <a:rPr lang="en-US" sz="1200" kern="1200" dirty="0">
                <a:solidFill>
                  <a:schemeClr val="tx1"/>
                </a:solidFill>
                <a:effectLst/>
                <a:latin typeface="+mn-lt"/>
                <a:ea typeface="+mn-ea"/>
                <a:cs typeface="+mn-cs"/>
              </a:rPr>
              <a:t>the figure), and the blue line is the corresponding flight track for the UWKA.</a:t>
            </a:r>
          </a:p>
          <a:p>
            <a:r>
              <a:rPr lang="en-US" sz="1200" kern="1200" dirty="0">
                <a:solidFill>
                  <a:schemeClr val="tx1"/>
                </a:solidFill>
                <a:effectLst/>
                <a:latin typeface="+mn-lt"/>
                <a:ea typeface="+mn-ea"/>
                <a:cs typeface="+mn-cs"/>
              </a:rPr>
              <a:t>(top) A vertical cross section along the flight track of the UWKA and (bottom)</a:t>
            </a:r>
          </a:p>
          <a:p>
            <a:r>
              <a:rPr lang="en-US" sz="1200" kern="1200" dirty="0">
                <a:solidFill>
                  <a:schemeClr val="tx1"/>
                </a:solidFill>
                <a:effectLst/>
                <a:latin typeface="+mn-lt"/>
                <a:ea typeface="+mn-ea"/>
                <a:cs typeface="+mn-cs"/>
              </a:rPr>
              <a:t>a plan view. Seeding material is released either as BIP or EJ flares. Vertical</a:t>
            </a:r>
          </a:p>
          <a:p>
            <a:r>
              <a:rPr lang="en-US" sz="1200" kern="1200" dirty="0">
                <a:solidFill>
                  <a:schemeClr val="tx1"/>
                </a:solidFill>
                <a:effectLst/>
                <a:latin typeface="+mn-lt"/>
                <a:ea typeface="+mn-ea"/>
                <a:cs typeface="+mn-cs"/>
              </a:rPr>
              <a:t>depth of echoes as a function of downwind distance depends, in part, on wind</a:t>
            </a:r>
          </a:p>
          <a:p>
            <a:r>
              <a:rPr lang="en-US" sz="1200" kern="1200" dirty="0">
                <a:solidFill>
                  <a:schemeClr val="tx1"/>
                </a:solidFill>
                <a:effectLst/>
                <a:latin typeface="+mn-lt"/>
                <a:ea typeface="+mn-ea"/>
                <a:cs typeface="+mn-cs"/>
              </a:rPr>
              <a:t>speed. The bases of the radar echo descend as particles grow and fall and are</a:t>
            </a:r>
          </a:p>
          <a:p>
            <a:r>
              <a:rPr lang="en-US" sz="1200" kern="1200" dirty="0">
                <a:solidFill>
                  <a:schemeClr val="tx1"/>
                </a:solidFill>
                <a:effectLst/>
                <a:latin typeface="+mn-lt"/>
                <a:ea typeface="+mn-ea"/>
                <a:cs typeface="+mn-cs"/>
              </a:rPr>
              <a:t>illustrated by the dashed lines in the top panel for two different wind speeds.</a:t>
            </a:r>
          </a:p>
          <a:p>
            <a:r>
              <a:rPr lang="en-US" sz="1200" kern="1200" dirty="0">
                <a:solidFill>
                  <a:schemeClr val="tx1"/>
                </a:solidFill>
                <a:effectLst/>
                <a:latin typeface="+mn-lt"/>
                <a:ea typeface="+mn-ea"/>
                <a:cs typeface="+mn-cs"/>
              </a:rPr>
              <a:t>Here, for illustration purposes, we assume constant wind speed with height.</a:t>
            </a:r>
          </a:p>
          <a:p>
            <a:r>
              <a:rPr lang="en-US" sz="1200" kern="1200" dirty="0">
                <a:solidFill>
                  <a:schemeClr val="tx1"/>
                </a:solidFill>
                <a:effectLst/>
                <a:latin typeface="+mn-lt"/>
                <a:ea typeface="+mn-ea"/>
                <a:cs typeface="+mn-cs"/>
              </a:rPr>
              <a:t>[Figure from French et al. (2018).]</a:t>
            </a:r>
          </a:p>
          <a:p>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472F8449-3303-1E28-888D-119016FE703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3736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1434-AF32-EE4A-2F34-473F6A323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48AB2-53DD-F396-4D49-8A27F9BABB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CDA744-1BC0-916C-DE1E-B358BB9F096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 study reported increases in liquid equivalent snowfall of 0.05 mm to 0.28 mm and snowfall rates of 0.04 mm/</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to 1.2 mm/</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as a result of cloud seeding in three cases. These results were obtained by clearly identifying the resulting radar echoes from aircraft seeding in cases with negligible natural precipitation. The echoes were tracked to quantify the associated ground-level precipitation gauge increases.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first, there was nothing. "The radar can only see [water] particles that are big enough, and these clouds had tiny droplets not detectable by radar," Friedrich says. "Suddenly, we saw lines appear. It was really astonishing." The zig-zagged lines matched the flight path of the first plane. Within these lines, the cloud's water particles were getting bigger as they hit the silver iodide and froze. After a couple of hours, the snowflakes had grown from a few microns in diameter to 8 millimeters in diameter—</a:t>
            </a:r>
            <a:r>
              <a:rPr lang="en-US" sz="1200" b="0" i="0" u="sng" kern="1200" dirty="0">
                <a:solidFill>
                  <a:schemeClr val="tx1"/>
                </a:solidFill>
                <a:effectLst/>
                <a:latin typeface="+mn-lt"/>
                <a:ea typeface="+mn-ea"/>
                <a:cs typeface="+mn-cs"/>
                <a:hlinkClick r:id="rId3"/>
              </a:rPr>
              <a:t>heavy enough to fall to the ground</a:t>
            </a:r>
            <a:r>
              <a:rPr lang="en-US" sz="1200" b="0" i="0" kern="1200" dirty="0">
                <a:solidFill>
                  <a:schemeClr val="tx1"/>
                </a:solidFill>
                <a:effectLst/>
                <a:latin typeface="+mn-lt"/>
                <a:ea typeface="+mn-ea"/>
                <a:cs typeface="+mn-cs"/>
              </a:rPr>
              <a:t>, Friedrich and her colleagues report today in the </a:t>
            </a:r>
            <a:r>
              <a:rPr lang="en-US" sz="1200" b="0" i="1" kern="1200" dirty="0">
                <a:solidFill>
                  <a:schemeClr val="tx1"/>
                </a:solidFill>
                <a:effectLst/>
                <a:latin typeface="+mn-lt"/>
                <a:ea typeface="+mn-ea"/>
                <a:cs typeface="+mn-cs"/>
              </a:rPr>
              <a:t>Proceedings of the National Academy of Sciences</a:t>
            </a:r>
            <a:r>
              <a:rPr lang="en-US" sz="1200" b="0" i="0" kern="1200" dirty="0">
                <a:solidFill>
                  <a:schemeClr val="tx1"/>
                </a:solidFill>
                <a:effectLst/>
                <a:latin typeface="+mn-lt"/>
                <a:ea typeface="+mn-ea"/>
                <a:cs typeface="+mn-cs"/>
              </a:rPr>
              <a:t>. "We were super, super excited. Nobody had seen that before," she says.</a:t>
            </a:r>
          </a:p>
          <a:p>
            <a:br>
              <a:rPr lang="en-US" dirty="0"/>
            </a:br>
            <a:endParaRPr lang="en-US" sz="1200" b="0" i="0" kern="1200" dirty="0">
              <a:solidFill>
                <a:schemeClr val="tx1"/>
              </a:solidFill>
              <a:effectLst/>
              <a:latin typeface="+mn-lt"/>
              <a:ea typeface="+mn-ea"/>
              <a:cs typeface="+mn-cs"/>
            </a:endParaRPr>
          </a:p>
          <a:p>
            <a:br>
              <a:rPr lang="en-US" sz="1100" dirty="0"/>
            </a:br>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8BB1B9BD-A5BD-A6E2-A304-A754C413582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292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EA632-2344-8556-5C8A-643E4B3D9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70EDC-8244-DC8A-DC24-0913E7C8513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DD6E696-6C74-3DF3-7A8F-5C64759CD534}"/>
              </a:ext>
            </a:extLst>
          </p:cNvPr>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Tessendorf et al., 2019</a:t>
            </a:r>
          </a:p>
        </p:txBody>
      </p:sp>
      <p:sp>
        <p:nvSpPr>
          <p:cNvPr id="4" name="Slide Number Placeholder 3">
            <a:extLst>
              <a:ext uri="{FF2B5EF4-FFF2-40B4-BE49-F238E27FC236}">
                <a16:creationId xmlns:a16="http://schemas.microsoft.com/office/drawing/2014/main" id="{D8C6595D-9276-5612-67B7-EFBFB43DFB1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5015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2B6D5-FD29-298D-FFF7-A47832A79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A2872-E5BC-2623-6AB0-D49B74E79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EFB1CC-1E9C-91DA-4DB7-64F8A6FCED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D28639-190F-7B07-AA3F-69AF547FC4D8}"/>
              </a:ext>
            </a:extLst>
          </p:cNvPr>
          <p:cNvSpPr>
            <a:spLocks noGrp="1"/>
          </p:cNvSpPr>
          <p:nvPr>
            <p:ph type="sldNum" sz="quarter" idx="5"/>
          </p:nvPr>
        </p:nvSpPr>
        <p:spPr/>
        <p:txBody>
          <a:bodyPr/>
          <a:lstStyle/>
          <a:p>
            <a:fld id="{5F95D0FB-F41C-3F4B-941E-67A3319F3344}" type="slidenum">
              <a:rPr lang="en-US" smtClean="0"/>
              <a:t>19</a:t>
            </a:fld>
            <a:endParaRPr lang="en-US"/>
          </a:p>
        </p:txBody>
      </p:sp>
    </p:spTree>
    <p:extLst>
      <p:ext uri="{BB962C8B-B14F-4D97-AF65-F5344CB8AC3E}">
        <p14:creationId xmlns:p14="http://schemas.microsoft.com/office/powerpoint/2010/main" val="415449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29F03-074E-0A48-4EBB-3686DB50E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A0C48-E8A4-DDDD-BC2F-26B50BA5B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BE974-8D4C-6B69-976F-E96C730C77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E65570-3CCF-339B-70A3-1910F2AD6058}"/>
              </a:ext>
            </a:extLst>
          </p:cNvPr>
          <p:cNvSpPr>
            <a:spLocks noGrp="1"/>
          </p:cNvSpPr>
          <p:nvPr>
            <p:ph type="sldNum" sz="quarter" idx="5"/>
          </p:nvPr>
        </p:nvSpPr>
        <p:spPr/>
        <p:txBody>
          <a:bodyPr/>
          <a:lstStyle/>
          <a:p>
            <a:fld id="{5F95D0FB-F41C-3F4B-941E-67A3319F3344}" type="slidenum">
              <a:rPr lang="en-US" smtClean="0"/>
              <a:t>2</a:t>
            </a:fld>
            <a:endParaRPr lang="en-US"/>
          </a:p>
        </p:txBody>
      </p:sp>
    </p:spTree>
    <p:extLst>
      <p:ext uri="{BB962C8B-B14F-4D97-AF65-F5344CB8AC3E}">
        <p14:creationId xmlns:p14="http://schemas.microsoft.com/office/powerpoint/2010/main" val="3808922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5179A-C2BD-0C84-00FE-628C3D297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0E32F-9BE7-43E5-F797-2C688BD6C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1C6B9-4E28-0591-71C1-CDE0EA0529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459C95-74B1-3323-205A-B837630B074B}"/>
              </a:ext>
            </a:extLst>
          </p:cNvPr>
          <p:cNvSpPr>
            <a:spLocks noGrp="1"/>
          </p:cNvSpPr>
          <p:nvPr>
            <p:ph type="sldNum" sz="quarter" idx="5"/>
          </p:nvPr>
        </p:nvSpPr>
        <p:spPr/>
        <p:txBody>
          <a:bodyPr/>
          <a:lstStyle/>
          <a:p>
            <a:fld id="{5F95D0FB-F41C-3F4B-941E-67A3319F3344}" type="slidenum">
              <a:rPr lang="en-US" smtClean="0"/>
              <a:t>20</a:t>
            </a:fld>
            <a:endParaRPr lang="en-US"/>
          </a:p>
        </p:txBody>
      </p:sp>
    </p:spTree>
    <p:extLst>
      <p:ext uri="{BB962C8B-B14F-4D97-AF65-F5344CB8AC3E}">
        <p14:creationId xmlns:p14="http://schemas.microsoft.com/office/powerpoint/2010/main" val="59668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773F0-7BC6-9BFB-35D4-439D6C3C1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3626E-9B67-6990-1070-AB87456743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4426C8-28AD-5916-64F3-9F8E5A15CFC7}"/>
              </a:ext>
            </a:extLst>
          </p:cNvPr>
          <p:cNvSpPr>
            <a:spLocks noGrp="1"/>
          </p:cNvSpPr>
          <p:nvPr>
            <p:ph type="body" idx="1"/>
          </p:nvPr>
        </p:nvSpPr>
        <p:spPr/>
        <p:txBody>
          <a:bodyPr/>
          <a:lstStyle/>
          <a:p>
            <a:pPr marL="285750" indent="-285750">
              <a:buFont typeface="Arial" panose="020B0604020202020204" pitchFamily="34" charset="0"/>
              <a:buChar char="•"/>
            </a:pPr>
            <a:r>
              <a:rPr lang="en-US" sz="1100" dirty="0">
                <a:latin typeface="Helvetica" pitchFamily="2" charset="0"/>
              </a:rPr>
              <a:t>U.S. population more than doubled from 1950 to 2010 - shifted from rural to urban (U.S. Census Bureau, 2010)with greatest population increase in Southern and Western states, leading to strained public water supply systems</a:t>
            </a:r>
          </a:p>
          <a:p>
            <a:pPr marL="285750" indent="-285750">
              <a:buFont typeface="Arial" panose="020B0604020202020204" pitchFamily="34" charset="0"/>
              <a:buChar char="•"/>
            </a:pPr>
            <a:endParaRPr lang="en-US" sz="1100" dirty="0">
              <a:latin typeface="Helvetica" pitchFamily="2" charset="0"/>
            </a:endParaRPr>
          </a:p>
          <a:p>
            <a:pPr marL="285750" lvl="0" indent="-285750" fontAlgn="base">
              <a:spcBef>
                <a:spcPct val="0"/>
              </a:spcBef>
              <a:spcAft>
                <a:spcPct val="0"/>
              </a:spcAft>
              <a:buFont typeface="Arial" panose="020B0604020202020204" pitchFamily="34" charset="0"/>
              <a:buChar char="•"/>
            </a:pPr>
            <a:r>
              <a:rPr lang="en-US" sz="1100" dirty="0">
                <a:latin typeface="Helvetica" pitchFamily="2" charset="0"/>
              </a:rPr>
              <a:t>Water scarcity is expected to worsen due to continued population growth and climate change impacts on mountain snowpack.</a:t>
            </a:r>
          </a:p>
          <a:p>
            <a:pPr marL="285750" lvl="0" indent="-285750" fontAlgn="base">
              <a:spcBef>
                <a:spcPct val="0"/>
              </a:spcBef>
              <a:spcAft>
                <a:spcPct val="0"/>
              </a:spcAft>
              <a:buFont typeface="Arial" panose="020B0604020202020204" pitchFamily="34" charset="0"/>
              <a:buChar char="•"/>
            </a:pPr>
            <a:endParaRPr lang="en-US" altLang="en-US" sz="1100" dirty="0">
              <a:latin typeface="Helvetica" pitchFamily="2" charset="0"/>
            </a:endParaRPr>
          </a:p>
          <a:p>
            <a:pPr marL="285750" lvl="0" indent="-285750" fontAlgn="base">
              <a:spcBef>
                <a:spcPct val="0"/>
              </a:spcBef>
              <a:spcAft>
                <a:spcPct val="0"/>
              </a:spcAft>
              <a:buFont typeface="Arial" panose="020B0604020202020204" pitchFamily="34" charset="0"/>
              <a:buChar char="•"/>
            </a:pPr>
            <a:r>
              <a:rPr lang="en-US" altLang="en-US" sz="1100" dirty="0">
                <a:latin typeface="Helvetica" pitchFamily="2" charset="0"/>
              </a:rPr>
              <a:t>Winter mountain snowpack acts as a natural water reservoir, supplying spring and summer water through snowmelt. </a:t>
            </a:r>
          </a:p>
          <a:p>
            <a:pPr marL="285750" lvl="0" indent="-285750" fontAlgn="base">
              <a:spcBef>
                <a:spcPct val="0"/>
              </a:spcBef>
              <a:spcAft>
                <a:spcPct val="0"/>
              </a:spcAft>
              <a:buFont typeface="Arial" panose="020B0604020202020204" pitchFamily="34" charset="0"/>
              <a:buChar char="•"/>
            </a:pPr>
            <a:endParaRPr lang="en-US" altLang="en-US" sz="1100" dirty="0">
              <a:latin typeface="Helvetica" pitchFamily="2" charset="0"/>
            </a:endParaRPr>
          </a:p>
          <a:p>
            <a:pPr marL="285750" lvl="0" indent="-285750" fontAlgn="base">
              <a:spcBef>
                <a:spcPct val="0"/>
              </a:spcBef>
              <a:spcAft>
                <a:spcPct val="0"/>
              </a:spcAft>
              <a:buFont typeface="Arial" panose="020B0604020202020204" pitchFamily="34" charset="0"/>
              <a:buChar char="•"/>
            </a:pPr>
            <a:r>
              <a:rPr lang="en-US" altLang="en-US" sz="1100" dirty="0">
                <a:latin typeface="Helvetica" pitchFamily="2" charset="0"/>
              </a:rPr>
              <a:t>Enhancing snowfall through wintertime orographic cloud seeding can increase snowpack and improve water availability in arid regions. </a:t>
            </a:r>
          </a:p>
          <a:p>
            <a:pPr marL="285750" lvl="0" indent="-285750" fontAlgn="base">
              <a:spcBef>
                <a:spcPct val="0"/>
              </a:spcBef>
              <a:spcAft>
                <a:spcPct val="0"/>
              </a:spcAft>
              <a:buFont typeface="Arial" panose="020B0604020202020204" pitchFamily="34" charset="0"/>
              <a:buChar char="•"/>
            </a:pPr>
            <a:endParaRPr lang="en-US" altLang="en-US" sz="1100" dirty="0">
              <a:latin typeface="Helvetica" pitchFamily="2" charset="0"/>
            </a:endParaRPr>
          </a:p>
          <a:p>
            <a:pPr marL="285750" lvl="0" indent="-285750" fontAlgn="base">
              <a:spcBef>
                <a:spcPct val="0"/>
              </a:spcBef>
              <a:spcAft>
                <a:spcPct val="0"/>
              </a:spcAft>
              <a:buFont typeface="Arial" panose="020B0604020202020204" pitchFamily="34" charset="0"/>
              <a:buChar char="•"/>
            </a:pPr>
            <a:r>
              <a:rPr lang="en-US" altLang="en-US" sz="1100" dirty="0">
                <a:latin typeface="Helvetica" pitchFamily="2" charset="0"/>
              </a:rPr>
              <a:t>Cloud seeding offers a potential tool for supplementing water resources alongside conservation efforts</a:t>
            </a:r>
          </a:p>
          <a:p>
            <a:pPr marL="285750" lvl="0" indent="-285750" fontAlgn="base">
              <a:spcBef>
                <a:spcPct val="0"/>
              </a:spcBef>
              <a:spcAft>
                <a:spcPct val="0"/>
              </a:spcAft>
              <a:buFont typeface="Arial" panose="020B0604020202020204" pitchFamily="34" charset="0"/>
              <a:buChar char="•"/>
            </a:pPr>
            <a:endParaRPr lang="en-US" altLang="en-US" sz="1100" dirty="0">
              <a:latin typeface="Helvetica" pitchFamily="2" charset="0"/>
            </a:endParaRPr>
          </a:p>
          <a:p>
            <a:pPr marL="285750" lvl="0" indent="-285750" fontAlgn="base">
              <a:spcBef>
                <a:spcPct val="0"/>
              </a:spcBef>
              <a:spcAft>
                <a:spcPct val="0"/>
              </a:spcAft>
              <a:buFont typeface="Arial" panose="020B0604020202020204" pitchFamily="34" charset="0"/>
              <a:buChar char="•"/>
            </a:pPr>
            <a:r>
              <a:rPr lang="en-US" altLang="en-US" sz="1100" dirty="0">
                <a:latin typeface="Helvetica" pitchFamily="2" charset="0"/>
              </a:rPr>
              <a:t>Despite uncertainties in measuring exact effectiveness, operational winter cloud seeding continues across many western U.S. states due to strong water resource needs.</a:t>
            </a:r>
          </a:p>
          <a:p>
            <a:pPr marL="285750" lvl="0" indent="-285750" fontAlgn="base">
              <a:spcBef>
                <a:spcPct val="0"/>
              </a:spcBef>
              <a:spcAft>
                <a:spcPct val="0"/>
              </a:spcAft>
              <a:buFont typeface="Arial" panose="020B0604020202020204" pitchFamily="34" charset="0"/>
              <a:buChar char="•"/>
            </a:pPr>
            <a:endParaRPr lang="en-US" sz="1100" dirty="0">
              <a:latin typeface="Helvetica" pitchFamily="2" charset="0"/>
            </a:endParaRPr>
          </a:p>
          <a:p>
            <a:pPr marL="285750" lvl="0" indent="-285750" fontAlgn="base">
              <a:spcBef>
                <a:spcPct val="0"/>
              </a:spcBef>
              <a:spcAft>
                <a:spcPct val="0"/>
              </a:spcAft>
              <a:buFont typeface="Arial" panose="020B0604020202020204" pitchFamily="34" charset="0"/>
              <a:buChar char="•"/>
            </a:pPr>
            <a:r>
              <a:rPr lang="en-US" sz="1200" b="0" i="1" kern="1200" dirty="0">
                <a:solidFill>
                  <a:schemeClr val="tx1"/>
                </a:solidFill>
                <a:effectLst/>
                <a:latin typeface="+mn-lt"/>
                <a:ea typeface="+mn-ea"/>
                <a:cs typeface="+mn-cs"/>
              </a:rPr>
              <a:t>Gross Reservoir, southwest of Boulder, Colorado, in October 2019. The reservoir, which supplies Denver Water customers on the Front Range, depends heavily on snowmelt. Photo by Mitch Tobin/The Water Desk. Aerial support provided by </a:t>
            </a:r>
            <a:r>
              <a:rPr lang="en-US" sz="1200" b="0" i="1" kern="1200" dirty="0" err="1">
                <a:solidFill>
                  <a:schemeClr val="tx1"/>
                </a:solidFill>
                <a:effectLst/>
                <a:latin typeface="+mn-lt"/>
                <a:ea typeface="+mn-ea"/>
                <a:cs typeface="+mn-cs"/>
              </a:rPr>
              <a:t>LightHawk</a:t>
            </a:r>
            <a:r>
              <a:rPr lang="en-US" sz="1200" b="0" i="1" kern="1200" dirty="0">
                <a:solidFill>
                  <a:schemeClr val="tx1"/>
                </a:solidFill>
                <a:effectLst/>
                <a:latin typeface="+mn-lt"/>
                <a:ea typeface="+mn-ea"/>
                <a:cs typeface="+mn-cs"/>
              </a:rPr>
              <a:t>. </a:t>
            </a:r>
            <a:endParaRPr lang="en-US" sz="1100" dirty="0"/>
          </a:p>
          <a:p>
            <a:pPr marL="285750" indent="-285750">
              <a:buFont typeface="Arial" panose="020B0604020202020204" pitchFamily="34" charset="0"/>
              <a:buChar char="•"/>
            </a:pPr>
            <a:endParaRPr lang="en-US" sz="1100" dirty="0"/>
          </a:p>
          <a:p>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8E2D7AF0-8B2F-991A-03CE-DA748804501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468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72B25-B2D7-A7B9-A5C2-D9083BC25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C6DEE-4B42-610F-EC6A-69F239C02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9F117-25C5-AFE3-F3BD-079BD49D276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Locations of major research projects in the western United States that were designed to evaluate the feasibility of orographic enhancement of snowpack through cloud seeding over the period 1960–2019.</a:t>
            </a:r>
          </a:p>
          <a:p>
            <a:endParaRPr lang="en-US" dirty="0"/>
          </a:p>
        </p:txBody>
      </p:sp>
      <p:sp>
        <p:nvSpPr>
          <p:cNvPr id="4" name="Slide Number Placeholder 3">
            <a:extLst>
              <a:ext uri="{FF2B5EF4-FFF2-40B4-BE49-F238E27FC236}">
                <a16:creationId xmlns:a16="http://schemas.microsoft.com/office/drawing/2014/main" id="{D7DB797E-9699-264E-3A4E-80B8DE979D40}"/>
              </a:ext>
            </a:extLst>
          </p:cNvPr>
          <p:cNvSpPr>
            <a:spLocks noGrp="1"/>
          </p:cNvSpPr>
          <p:nvPr>
            <p:ph type="sldNum" sz="quarter" idx="5"/>
          </p:nvPr>
        </p:nvSpPr>
        <p:spPr/>
        <p:txBody>
          <a:bodyPr/>
          <a:lstStyle/>
          <a:p>
            <a:fld id="{5F95D0FB-F41C-3F4B-941E-67A3319F3344}" type="slidenum">
              <a:rPr lang="en-US" smtClean="0"/>
              <a:t>4</a:t>
            </a:fld>
            <a:endParaRPr lang="en-US"/>
          </a:p>
        </p:txBody>
      </p:sp>
    </p:spTree>
    <p:extLst>
      <p:ext uri="{BB962C8B-B14F-4D97-AF65-F5344CB8AC3E}">
        <p14:creationId xmlns:p14="http://schemas.microsoft.com/office/powerpoint/2010/main" val="143400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DC24F-45B0-E67A-0171-EAC62545B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FD994-3093-DD5E-5114-89111CBFFA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66570A-C954-F372-2770-D765315DA4F1}"/>
              </a:ext>
            </a:extLst>
          </p:cNvPr>
          <p:cNvSpPr>
            <a:spLocks noGrp="1"/>
          </p:cNvSpPr>
          <p:nvPr>
            <p:ph type="body" idx="1"/>
          </p:nvPr>
        </p:nvSpPr>
        <p:spPr/>
        <p:txBody>
          <a:bodyPr/>
          <a:lstStyle/>
          <a:p>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76B7C24D-8CFA-B859-DBBC-B8A8508B369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98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870AF-1FB7-3F6A-A06F-C96B44B06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6898E-3762-DF64-86EF-36BEFDD1E3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F0B710-0E0B-2DC8-7C5F-7A031A581E31}"/>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Water doesn't always freeze right at what is traditionally known as the “freezing point” of 32°F (0°C) because it needs an ice nucleus around which to freeze. Dust or other particulates are good ice nucleating particles and are readily available in streams, puddles and in bodies of water on the ground, thus freezing water when the temperature is close to 0°C.</a:t>
            </a:r>
          </a:p>
          <a:p>
            <a:r>
              <a:rPr lang="en-US" sz="1200" b="0" i="0" kern="1200" dirty="0">
                <a:solidFill>
                  <a:schemeClr val="tx1"/>
                </a:solidFill>
                <a:effectLst/>
                <a:latin typeface="+mn-lt"/>
                <a:ea typeface="+mn-ea"/>
                <a:cs typeface="+mn-cs"/>
              </a:rPr>
              <a:t>Dust or other ice nucleating particles are sometimes available in the air where clouds form, but not always. Sometimes they just don’t become effective at forming ice until temperatures get much colder. If ice nucleating particles (INPs), such as dust, are not available in the air or are not active at the temperature of the cloud, the water droplets in the cloud remain liquid even at temperatures colder than 0° C, and are known as supercooled liquid water (SLW). The blue bars below show the percentage of clouds that are all liquid by temperature below 0°C. As the temperature gets colder, more INPs become active and form ice, which depletes the liquid.</a:t>
            </a:r>
          </a:p>
          <a:p>
            <a:endParaRPr lang="en-US" sz="1100" dirty="0"/>
          </a:p>
          <a:p>
            <a:r>
              <a:rPr lang="en-US" sz="1200" b="0" i="0" kern="1200" dirty="0">
                <a:solidFill>
                  <a:schemeClr val="tx1"/>
                </a:solidFill>
                <a:effectLst/>
                <a:latin typeface="+mn-lt"/>
                <a:ea typeface="+mn-ea"/>
                <a:cs typeface="+mn-cs"/>
              </a:rPr>
              <a:t>In clouds containing supercooled liquid water, ice nuclei are activated and grow best when the temperature is between -5° to -15° C.</a:t>
            </a:r>
          </a:p>
          <a:p>
            <a:r>
              <a:rPr lang="en-US" sz="1200" b="0" i="0" kern="1200" dirty="0">
                <a:solidFill>
                  <a:schemeClr val="tx1"/>
                </a:solidFill>
                <a:effectLst/>
                <a:latin typeface="+mn-lt"/>
                <a:ea typeface="+mn-ea"/>
                <a:cs typeface="+mn-cs"/>
              </a:rPr>
              <a:t>Cloud seeding can help snow form within clouds that contain supercooled liquid water (SLW). Clouds that contain SLW are inefficient at producing natural snow, but can produce snow when INP are introduced. The INPs will quickly form ice crystals, and the ice will begin to grow at the expense of the SLW droplets, drawing moisture from the droplets and depositing it on the ice.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Various INPs become “active” at specific temperatures. Silver iodide, commonly used for seeding operations, can activate at temperatures as warm as -4° C. While it has been observed to activate as warm as -4°C, laboratory studies (Boe and DeMott, 1999) have shown that it more effectively activates ice crystals at temperatures of -5°C and colder. Therefore, most cloud-seeding programs use a temperature criterion of -5°C or colder to indicate the cloud is suitable for cloud seeding.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By introducing INPs that activate at relatively warm temperatures, like silver iodide, into the cloud at temperature ranges where supercooled liquid water dominates, cloud seeding efforts can create more ice crystals that can grow and fall to the ground as snow once they become large enough. The INPs can be placed in the cloud via aircraft or a ground generator.</a:t>
            </a:r>
          </a:p>
          <a:p>
            <a:endParaRPr lang="en-US" sz="1200" b="0" i="0" kern="1200" dirty="0">
              <a:solidFill>
                <a:schemeClr val="tx1"/>
              </a:solidFill>
              <a:effectLst/>
              <a:latin typeface="+mn-lt"/>
              <a:ea typeface="+mn-ea"/>
              <a:cs typeface="+mn-cs"/>
            </a:endParaRPr>
          </a:p>
          <a:p>
            <a:br>
              <a:rPr lang="en-US" sz="1100" dirty="0"/>
            </a:br>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FE3E6FA1-C63F-93C9-AFE0-4FAA44AA561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011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870AF-1FB7-3F6A-A06F-C96B44B06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6898E-3762-DF64-86EF-36BEFDD1E3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F0B710-0E0B-2DC8-7C5F-7A031A581E31}"/>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In clouds containing supercooled liquid water, ice nuclei are activated and grow best when the temperature is between -5° to -15° C.</a:t>
            </a:r>
          </a:p>
          <a:p>
            <a:r>
              <a:rPr lang="en-US" sz="1200" b="0" i="0" kern="1200" dirty="0">
                <a:solidFill>
                  <a:schemeClr val="tx1"/>
                </a:solidFill>
                <a:effectLst/>
                <a:latin typeface="+mn-lt"/>
                <a:ea typeface="+mn-ea"/>
                <a:cs typeface="+mn-cs"/>
              </a:rPr>
              <a:t>Cloud seeding can help snow form within clouds that contain supercooled liquid water (SLW). Clouds that contain SLW are inefficient at producing natural snow, but can produce snow when INP are introduced. The INPs will quickly form ice crystals and the ice will begin to grow at the expense of the SLW droplets, drawing moisture from the droplets and depositing it on the ice.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Various INPs become “active” at specific temperatures. Silver iodide, commonly used for seeding operations, can activate at temperatures as warm as -4° C. While it has been observed to activate as warm as -4°C, laboratory studies (Boe and DeMott, 1999) have shown that it more effectively activates ice crystals at temperatures of -5°C and colder. Therefore, most cloud-seeding programs use a temperature criterion of -5°C or colder to indicate the cloud is suitable for cloud seeding.</a:t>
            </a:r>
          </a:p>
          <a:p>
            <a:r>
              <a:rPr lang="en-US" sz="1200" b="0" i="0" kern="1200" dirty="0">
                <a:solidFill>
                  <a:schemeClr val="tx1"/>
                </a:solidFill>
                <a:effectLst/>
                <a:latin typeface="+mn-lt"/>
                <a:ea typeface="+mn-ea"/>
                <a:cs typeface="+mn-cs"/>
              </a:rPr>
              <a:t>By introducing INPs that activate at relatively warm temperatures, like silver iodide, into the cloud at temperature ranges where supercooled liquid water dominates, cloud seeding efforts can create more ice crystals that can grow and fall to the ground as snow once they become large enough. The INPs can be placed in the cloud via aircraft or a ground generator.</a:t>
            </a:r>
          </a:p>
          <a:p>
            <a:endParaRPr lang="en-US" sz="1200" b="0" i="0" kern="1200" dirty="0">
              <a:solidFill>
                <a:schemeClr val="tx1"/>
              </a:solidFill>
              <a:effectLst/>
              <a:latin typeface="+mn-lt"/>
              <a:ea typeface="+mn-ea"/>
              <a:cs typeface="+mn-cs"/>
            </a:endParaRPr>
          </a:p>
          <a:p>
            <a:br>
              <a:rPr lang="en-US" sz="1100" dirty="0"/>
            </a:br>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FE3E6FA1-C63F-93C9-AFE0-4FAA44AA561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677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1" dirty="0">
                <a:latin typeface="Helvetica" pitchFamily="2" charset="0"/>
                <a:ea typeface="Helvetica Neue" panose="02000503000000020004" pitchFamily="2" charset="0"/>
                <a:cs typeface="Helvetica Neue" panose="02000503000000020004" pitchFamily="2" charset="0"/>
              </a:rPr>
              <a:t>a cloud’s natural precipitation efficiency can be </a:t>
            </a:r>
            <a:r>
              <a:rPr lang="en-US" sz="1200" b="1" i="1" dirty="0">
                <a:solidFill>
                  <a:schemeClr val="accent6"/>
                </a:solidFill>
                <a:latin typeface="Helvetica" pitchFamily="2" charset="0"/>
                <a:ea typeface="Helvetica Neue" panose="02000503000000020004" pitchFamily="2" charset="0"/>
                <a:cs typeface="Helvetica Neue" panose="02000503000000020004" pitchFamily="2" charset="0"/>
              </a:rPr>
              <a:t>enhanced</a:t>
            </a:r>
            <a:r>
              <a:rPr lang="en-US" sz="1200" b="1" i="1" dirty="0">
                <a:latin typeface="Helvetica" pitchFamily="2" charset="0"/>
                <a:ea typeface="Helvetica Neue" panose="02000503000000020004" pitchFamily="2" charset="0"/>
                <a:cs typeface="Helvetica Neue" panose="02000503000000020004" pitchFamily="2" charset="0"/>
              </a:rPr>
              <a:t> by converting </a:t>
            </a:r>
            <a:r>
              <a:rPr lang="en-US" sz="1200" b="1" i="1" dirty="0">
                <a:solidFill>
                  <a:srgbClr val="7030A0"/>
                </a:solidFill>
                <a:latin typeface="Helvetica" pitchFamily="2" charset="0"/>
                <a:ea typeface="Helvetica Neue" panose="02000503000000020004" pitchFamily="2" charset="0"/>
                <a:cs typeface="Helvetica Neue" panose="02000503000000020004" pitchFamily="2" charset="0"/>
              </a:rPr>
              <a:t>supercooled water </a:t>
            </a:r>
            <a:r>
              <a:rPr lang="en-US" sz="1200" b="1" i="1" dirty="0">
                <a:latin typeface="Helvetica" pitchFamily="2" charset="0"/>
                <a:ea typeface="Helvetica Neue" panose="02000503000000020004" pitchFamily="2" charset="0"/>
                <a:cs typeface="Helvetica Neue" panose="02000503000000020004" pitchFamily="2" charset="0"/>
              </a:rPr>
              <a:t>to </a:t>
            </a:r>
            <a:r>
              <a:rPr lang="en-US" sz="1200" b="1" i="1" dirty="0">
                <a:solidFill>
                  <a:srgbClr val="0070C0"/>
                </a:solidFill>
                <a:latin typeface="Helvetica" pitchFamily="2" charset="0"/>
                <a:ea typeface="Helvetica Neue" panose="02000503000000020004" pitchFamily="2" charset="0"/>
                <a:cs typeface="Helvetica Neue" panose="02000503000000020004" pitchFamily="2" charset="0"/>
              </a:rPr>
              <a:t>ice </a:t>
            </a:r>
            <a:r>
              <a:rPr lang="en-US" sz="1200" b="1" i="1" dirty="0">
                <a:latin typeface="Helvetica" pitchFamily="2" charset="0"/>
                <a:ea typeface="Helvetica Neue" panose="02000503000000020004" pitchFamily="2" charset="0"/>
                <a:cs typeface="Helvetica Neue" panose="02000503000000020004" pitchFamily="2" charset="0"/>
              </a:rPr>
              <a:t>upstream and over a mountain range </a:t>
            </a:r>
          </a:p>
          <a:p>
            <a:r>
              <a:rPr lang="en-US" sz="1200" b="1" i="1" dirty="0">
                <a:latin typeface="Helvetica" pitchFamily="2" charset="0"/>
                <a:ea typeface="Helvetica Neue" panose="02000503000000020004" pitchFamily="2" charset="0"/>
                <a:cs typeface="Helvetica Neue" panose="02000503000000020004" pitchFamily="2" charset="0"/>
              </a:rPr>
              <a:t>in such a manner that newly created ice particles can </a:t>
            </a:r>
            <a:r>
              <a:rPr lang="en-US" sz="1200" b="1" i="1" dirty="0">
                <a:solidFill>
                  <a:srgbClr val="C00000"/>
                </a:solidFill>
                <a:latin typeface="Helvetica" pitchFamily="2" charset="0"/>
                <a:ea typeface="Helvetica Neue" panose="02000503000000020004" pitchFamily="2" charset="0"/>
                <a:cs typeface="Helvetica Neue" panose="02000503000000020004" pitchFamily="2" charset="0"/>
              </a:rPr>
              <a:t>grow </a:t>
            </a:r>
            <a:r>
              <a:rPr lang="en-US" sz="1200" b="1" i="1" dirty="0">
                <a:latin typeface="Helvetica" pitchFamily="2" charset="0"/>
                <a:ea typeface="Helvetica Neue" panose="02000503000000020004" pitchFamily="2" charset="0"/>
                <a:cs typeface="Helvetica Neue" panose="02000503000000020004" pitchFamily="2" charset="0"/>
              </a:rPr>
              <a:t>and fall to the ground as </a:t>
            </a:r>
            <a:r>
              <a:rPr lang="en-US" sz="1200" b="1" i="1" dirty="0">
                <a:solidFill>
                  <a:srgbClr val="C00000"/>
                </a:solidFill>
                <a:latin typeface="Helvetica" pitchFamily="2" charset="0"/>
                <a:ea typeface="Helvetica Neue" panose="02000503000000020004" pitchFamily="2" charset="0"/>
                <a:cs typeface="Helvetica Neue" panose="02000503000000020004" pitchFamily="2" charset="0"/>
              </a:rPr>
              <a:t>additional snow </a:t>
            </a:r>
            <a:r>
              <a:rPr lang="en-US" sz="1200" b="1" i="1" dirty="0">
                <a:latin typeface="Helvetica" pitchFamily="2" charset="0"/>
                <a:ea typeface="Helvetica Neue" panose="02000503000000020004" pitchFamily="2" charset="0"/>
                <a:cs typeface="Helvetica Neue" panose="02000503000000020004" pitchFamily="2" charset="0"/>
              </a:rPr>
              <a:t>on a specified target area</a:t>
            </a:r>
            <a:endParaRPr lang="en-US" sz="1200" dirty="0">
              <a:latin typeface="Helvetica" pitchFamily="2" charset="0"/>
              <a:ea typeface="Helvetica Neue" panose="02000503000000020004" pitchFamily="2" charset="0"/>
              <a:cs typeface="Helvetica Neue" panose="02000503000000020004" pitchFamily="2" charset="0"/>
            </a:endParaRPr>
          </a:p>
          <a:p>
            <a:endParaRPr lang="en-US" sz="1200" dirty="0">
              <a:latin typeface="Helvetica" pitchFamily="2" charset="0"/>
              <a:ea typeface="Helvetica Neue" panose="02000503000000020004" pitchFamily="2" charset="0"/>
              <a:cs typeface="Helvetica Neue" panose="02000503000000020004" pitchFamily="2" charset="0"/>
            </a:endParaRPr>
          </a:p>
          <a:p>
            <a:r>
              <a:rPr lang="en-US" sz="1200" dirty="0">
                <a:latin typeface="Helvetica" pitchFamily="2" charset="0"/>
                <a:ea typeface="Helvetica Neue" panose="02000503000000020004" pitchFamily="2" charset="0"/>
                <a:cs typeface="Helvetica Neue" panose="02000503000000020004" pitchFamily="2" charset="0"/>
              </a:rPr>
              <a:t>fundamental hypothesis underlying cloud seeding as a method to enhance precipitation from wintertime orographic cloud systems is that </a:t>
            </a:r>
          </a:p>
          <a:p>
            <a:endParaRPr lang="en-US" sz="1200" dirty="0">
              <a:latin typeface="Helvetica"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orographic cloud forms when air flows over a mountain. Silver iodide particles are released and after the particles reach the cloud, they form ice crystals if the ambient temperature is colder than -5°C. The ice grows from the supercooled liquid water in the cloud. When the ice crystals become large enough, they fall as snow.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Wintertime mountain cloud systems have been seeded to increase snowpack and water supplies since the discovery (</a:t>
            </a:r>
            <a:r>
              <a:rPr lang="en-US" sz="1200" u="none" strike="noStrike" kern="1200" dirty="0">
                <a:solidFill>
                  <a:schemeClr val="tx1"/>
                </a:solidFill>
                <a:effectLst/>
                <a:latin typeface="+mn-lt"/>
                <a:ea typeface="+mn-ea"/>
                <a:cs typeface="+mn-cs"/>
                <a:hlinkClick r:id="rId3"/>
              </a:rPr>
              <a:t>1</a:t>
            </a:r>
            <a:r>
              <a:rPr lang="en-US" sz="1200" kern="1200" dirty="0">
                <a:solidFill>
                  <a:schemeClr val="tx1"/>
                </a:solidFill>
                <a:effectLst/>
                <a:latin typeface="+mn-lt"/>
                <a:ea typeface="+mn-ea"/>
                <a:cs typeface="+mn-cs"/>
              </a:rPr>
              <a:t>) that ice crystals could be generated by injecting silver iodide (</a:t>
            </a:r>
            <a:r>
              <a:rPr lang="en-US" sz="1200" kern="1200" dirty="0" err="1">
                <a:solidFill>
                  <a:schemeClr val="tx1"/>
                </a:solidFill>
                <a:effectLst/>
                <a:latin typeface="+mn-lt"/>
                <a:ea typeface="+mn-ea"/>
                <a:cs typeface="+mn-cs"/>
              </a:rPr>
              <a:t>AgI</a:t>
            </a:r>
            <a:r>
              <a:rPr lang="en-US" sz="1200" kern="1200" dirty="0">
                <a:solidFill>
                  <a:schemeClr val="tx1"/>
                </a:solidFill>
                <a:effectLst/>
                <a:latin typeface="+mn-lt"/>
                <a:ea typeface="+mn-ea"/>
                <a:cs typeface="+mn-cs"/>
              </a:rPr>
              <a:t>) into a cloud of supercooled liquid  </a:t>
            </a:r>
          </a:p>
          <a:p>
            <a:r>
              <a:rPr lang="en-US" sz="1200" kern="1200" dirty="0">
                <a:solidFill>
                  <a:schemeClr val="tx1"/>
                </a:solidFill>
                <a:effectLst/>
                <a:latin typeface="+mn-lt"/>
                <a:ea typeface="+mn-ea"/>
                <a:cs typeface="+mn-cs"/>
              </a:rPr>
              <a:t>(</a:t>
            </a:r>
            <a:r>
              <a:rPr lang="en-US" sz="1200" u="none" strike="noStrike" kern="1200" dirty="0">
                <a:solidFill>
                  <a:schemeClr val="tx1"/>
                </a:solidFill>
                <a:effectLst/>
                <a:latin typeface="+mn-lt"/>
                <a:ea typeface="+mn-ea"/>
                <a:cs typeface="+mn-cs"/>
                <a:hlinkClick r:id="rId4"/>
              </a:rPr>
              <a:t>2</a:t>
            </a:r>
            <a:r>
              <a:rPr lang="en-US" sz="1200" kern="1200" dirty="0">
                <a:solidFill>
                  <a:schemeClr val="tx1"/>
                </a:solidFill>
                <a:effectLst/>
                <a:latin typeface="+mn-lt"/>
                <a:ea typeface="+mn-ea"/>
                <a:cs typeface="+mn-cs"/>
              </a:rPr>
              <a:t>). During this process, termed glaciogenic seeding, </a:t>
            </a:r>
            <a:r>
              <a:rPr lang="en-US" sz="1200" kern="1200" dirty="0" err="1">
                <a:solidFill>
                  <a:schemeClr val="tx1"/>
                </a:solidFill>
                <a:effectLst/>
                <a:latin typeface="+mn-lt"/>
                <a:ea typeface="+mn-ea"/>
                <a:cs typeface="+mn-cs"/>
              </a:rPr>
              <a:t>AgI</a:t>
            </a:r>
            <a:r>
              <a:rPr lang="en-US" sz="1200" kern="1200" dirty="0">
                <a:solidFill>
                  <a:schemeClr val="tx1"/>
                </a:solidFill>
                <a:effectLst/>
                <a:latin typeface="+mn-lt"/>
                <a:ea typeface="+mn-ea"/>
                <a:cs typeface="+mn-cs"/>
              </a:rPr>
              <a:t> aerosols are introduced into a supercooled liquid cloud to nucleate ice crystals, which then achieve sizes and fall velocities sufficient to fall to the surface.</a:t>
            </a:r>
          </a:p>
          <a:p>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1166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8AAC2-D50B-76C4-19E7-81C664524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85DEB-1D60-F05D-0677-D9F4227DEE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957DF9-7E30-6E29-D0D0-E779457F3E14}"/>
              </a:ext>
            </a:extLst>
          </p:cNvPr>
          <p:cNvSpPr>
            <a:spLocks noGrp="1"/>
          </p:cNvSpPr>
          <p:nvPr>
            <p:ph type="body" idx="1"/>
          </p:nvPr>
        </p:nvSpPr>
        <p:spPr/>
        <p:txBody>
          <a:bodyPr/>
          <a:lstStyle/>
          <a:p>
            <a:endParaRPr lang="en-US" sz="1100" b="1" i="0" u="none" strike="noStrike" cap="none" dirty="0">
              <a:solidFill>
                <a:srgbClr val="000000"/>
              </a:solidFill>
              <a:effectLst/>
              <a:latin typeface="Arial"/>
              <a:ea typeface="Arial"/>
              <a:cs typeface="Arial"/>
              <a:sym typeface="Arial"/>
            </a:endParaRPr>
          </a:p>
        </p:txBody>
      </p:sp>
      <p:sp>
        <p:nvSpPr>
          <p:cNvPr id="4" name="Slide Number Placeholder 3">
            <a:extLst>
              <a:ext uri="{FF2B5EF4-FFF2-40B4-BE49-F238E27FC236}">
                <a16:creationId xmlns:a16="http://schemas.microsoft.com/office/drawing/2014/main" id="{6776AD04-D8D5-0781-9F9E-52B3592CD98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610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09B4-7F89-4F98-266D-2CE03ACE21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55247-6AB6-7A5C-5EAC-6C33DD88A2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349C60-46ED-FCEC-5243-A309DEA3B7B2}"/>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5" name="Footer Placeholder 4">
            <a:extLst>
              <a:ext uri="{FF2B5EF4-FFF2-40B4-BE49-F238E27FC236}">
                <a16:creationId xmlns:a16="http://schemas.microsoft.com/office/drawing/2014/main" id="{61075923-0F56-3F1E-C0CD-87502E3313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456F1-72A6-0049-84E2-B3F9578B839C}"/>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2415270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9724A-26D8-FB39-3606-41242AA708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84B79A-C356-20D3-B7A0-D1FD1F2952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8F8AB-3A56-0913-CB1E-54CF9C5A6DD5}"/>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5" name="Footer Placeholder 4">
            <a:extLst>
              <a:ext uri="{FF2B5EF4-FFF2-40B4-BE49-F238E27FC236}">
                <a16:creationId xmlns:a16="http://schemas.microsoft.com/office/drawing/2014/main" id="{A16D6324-D60B-FF14-D01E-0BEA8A750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1DDF-3E08-9FFF-D52A-3C3495010874}"/>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134511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F8E284-B08C-581E-FD61-CA59AA9399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3339E0-E6E7-DB57-F995-541318B993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24122-6BFF-8D1B-662B-8340FBFB44C5}"/>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5" name="Footer Placeholder 4">
            <a:extLst>
              <a:ext uri="{FF2B5EF4-FFF2-40B4-BE49-F238E27FC236}">
                <a16:creationId xmlns:a16="http://schemas.microsoft.com/office/drawing/2014/main" id="{5B52C3B6-7847-DC18-E3F2-7BFC0FDEE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F06B7-486E-3FE7-3374-74AD1A3D9169}"/>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356959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3692E-1A06-5687-374A-2AB38F05C999}"/>
              </a:ext>
            </a:extLst>
          </p:cNvPr>
          <p:cNvSpPr>
            <a:spLocks noGrp="1"/>
          </p:cNvSpPr>
          <p:nvPr>
            <p:ph idx="1"/>
          </p:nvPr>
        </p:nvSpPr>
        <p:spPr/>
        <p:txBody>
          <a:bodyPr/>
          <a:lstStyle/>
          <a:p>
            <a:pPr lvl="0"/>
            <a:endParaRPr lang="en-US"/>
          </a:p>
        </p:txBody>
      </p:sp>
    </p:spTree>
    <p:extLst>
      <p:ext uri="{BB962C8B-B14F-4D97-AF65-F5344CB8AC3E}">
        <p14:creationId xmlns:p14="http://schemas.microsoft.com/office/powerpoint/2010/main" val="172608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AD73-CE5B-01F5-9B80-20AAF225C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76229-51E5-9760-8485-0D1E4783C4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85BEE-0592-2551-B1C2-18F11E903EFD}"/>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5" name="Footer Placeholder 4">
            <a:extLst>
              <a:ext uri="{FF2B5EF4-FFF2-40B4-BE49-F238E27FC236}">
                <a16:creationId xmlns:a16="http://schemas.microsoft.com/office/drawing/2014/main" id="{EA128A70-3482-100F-64AF-19F294F71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349C9-D551-B685-3CDF-3C0307C42BC8}"/>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427025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83F4-78F5-9B33-8C9F-96EA57CAE4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8BE734-B8E8-8146-A607-158E165743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3A8331-5814-66AB-3A5E-2FEA8ECE51A4}"/>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5" name="Footer Placeholder 4">
            <a:extLst>
              <a:ext uri="{FF2B5EF4-FFF2-40B4-BE49-F238E27FC236}">
                <a16:creationId xmlns:a16="http://schemas.microsoft.com/office/drawing/2014/main" id="{D58A9354-8E42-EE19-E252-EE62530FC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3A2F2-8122-F7F8-F0AF-137886B7FBE8}"/>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40070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B4C2-A1C9-49FE-19E7-A9421586E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5291E-957F-2F28-9ED1-4016A58F3D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17F3-C9CA-4C9F-2173-9A7BD61CD3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7036C7-B1E7-2628-BFB1-A2379C1E7FD9}"/>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6" name="Footer Placeholder 5">
            <a:extLst>
              <a:ext uri="{FF2B5EF4-FFF2-40B4-BE49-F238E27FC236}">
                <a16:creationId xmlns:a16="http://schemas.microsoft.com/office/drawing/2014/main" id="{44FC1571-F38E-7833-BE40-5316B8DDE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CAA11-DDDD-2E84-F6C0-A698A44AF798}"/>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4102898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C91F-F2CA-43F2-9826-ED5D8D34D1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CF69B4-40C0-AE94-E60D-8DC259504C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25D7A0-860E-8033-E8D0-B8596A3408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60E58-C858-95BE-30E4-3E53CDCCF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00273A-226D-C590-FDAC-F1CE228E2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054638-FA5B-EB97-8D03-12674A065612}"/>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8" name="Footer Placeholder 7">
            <a:extLst>
              <a:ext uri="{FF2B5EF4-FFF2-40B4-BE49-F238E27FC236}">
                <a16:creationId xmlns:a16="http://schemas.microsoft.com/office/drawing/2014/main" id="{D068529B-F1BC-D2C8-A7CD-ED8BBAE7F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A0D4E7-00DB-7B59-E6C5-F5683FB49101}"/>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273874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48CB-9853-C5EC-E336-DA2A66548D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28DF7A-D893-A286-3C17-0EED1A1F374F}"/>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4" name="Footer Placeholder 3">
            <a:extLst>
              <a:ext uri="{FF2B5EF4-FFF2-40B4-BE49-F238E27FC236}">
                <a16:creationId xmlns:a16="http://schemas.microsoft.com/office/drawing/2014/main" id="{EE3C3C9F-C54D-223B-EF46-DA450B85A1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E9616E-11E7-DFCC-E250-6151FB88CE77}"/>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254922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D09E6-2BEC-E9E5-3123-1D22DDFB93BF}"/>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3" name="Footer Placeholder 2">
            <a:extLst>
              <a:ext uri="{FF2B5EF4-FFF2-40B4-BE49-F238E27FC236}">
                <a16:creationId xmlns:a16="http://schemas.microsoft.com/office/drawing/2014/main" id="{50C3E14C-CFA2-CF5E-AF69-1A84E34DB0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999CE-B600-6DFD-F322-2A3426363F9B}"/>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271498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0932-1098-5D86-E577-D3B4423CF1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BC3418-69DE-2711-F28C-4D842A172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3206DA-0A1E-0487-9EBE-BB643E79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DE392-15D3-4C84-1A24-A3CC05269214}"/>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6" name="Footer Placeholder 5">
            <a:extLst>
              <a:ext uri="{FF2B5EF4-FFF2-40B4-BE49-F238E27FC236}">
                <a16:creationId xmlns:a16="http://schemas.microsoft.com/office/drawing/2014/main" id="{5030825E-D6AF-2640-C8F7-6B2F4B04E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A36686-AD5F-8217-A8E9-83E1BF6D5999}"/>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30114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8E04-2A60-85AC-8B96-BF83D858C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0C44FB-390E-A875-DEB2-2335DBBF3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4372DF-891B-D3A2-17DD-99AFFAFF2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E38C8-AE71-FEA4-79DC-7A2A28A209CD}"/>
              </a:ext>
            </a:extLst>
          </p:cNvPr>
          <p:cNvSpPr>
            <a:spLocks noGrp="1"/>
          </p:cNvSpPr>
          <p:nvPr>
            <p:ph type="dt" sz="half" idx="10"/>
          </p:nvPr>
        </p:nvSpPr>
        <p:spPr/>
        <p:txBody>
          <a:bodyPr/>
          <a:lstStyle/>
          <a:p>
            <a:fld id="{007F84CB-B23F-F141-931C-D41B0C892212}" type="datetimeFigureOut">
              <a:rPr lang="en-US" smtClean="0"/>
              <a:t>4/27/26</a:t>
            </a:fld>
            <a:endParaRPr lang="en-US"/>
          </a:p>
        </p:txBody>
      </p:sp>
      <p:sp>
        <p:nvSpPr>
          <p:cNvPr id="6" name="Footer Placeholder 5">
            <a:extLst>
              <a:ext uri="{FF2B5EF4-FFF2-40B4-BE49-F238E27FC236}">
                <a16:creationId xmlns:a16="http://schemas.microsoft.com/office/drawing/2014/main" id="{83683F68-5937-5A2D-18E6-8F58C61945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14776-C1F3-1CB3-69A5-EB57E7947673}"/>
              </a:ext>
            </a:extLst>
          </p:cNvPr>
          <p:cNvSpPr>
            <a:spLocks noGrp="1"/>
          </p:cNvSpPr>
          <p:nvPr>
            <p:ph type="sldNum" sz="quarter" idx="12"/>
          </p:nvPr>
        </p:nvSpPr>
        <p:spPr/>
        <p:txBody>
          <a:bodyPr/>
          <a:lstStyle/>
          <a:p>
            <a:fld id="{F76A6DAD-F0B5-4E42-A5A1-B4C9D8CA1E2D}" type="slidenum">
              <a:rPr lang="en-US" smtClean="0"/>
              <a:t>‹#›</a:t>
            </a:fld>
            <a:endParaRPr lang="en-US"/>
          </a:p>
        </p:txBody>
      </p:sp>
    </p:spTree>
    <p:extLst>
      <p:ext uri="{BB962C8B-B14F-4D97-AF65-F5344CB8AC3E}">
        <p14:creationId xmlns:p14="http://schemas.microsoft.com/office/powerpoint/2010/main" val="244548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713B06-8E8A-E3D3-3593-79A3A514D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5849A-CB86-17EF-1C42-13EB090C7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E0897-B36C-1953-0D5A-23EB0E73B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7F84CB-B23F-F141-931C-D41B0C892212}" type="datetimeFigureOut">
              <a:rPr lang="en-US" smtClean="0"/>
              <a:t>4/27/26</a:t>
            </a:fld>
            <a:endParaRPr lang="en-US"/>
          </a:p>
        </p:txBody>
      </p:sp>
      <p:sp>
        <p:nvSpPr>
          <p:cNvPr id="5" name="Footer Placeholder 4">
            <a:extLst>
              <a:ext uri="{FF2B5EF4-FFF2-40B4-BE49-F238E27FC236}">
                <a16:creationId xmlns:a16="http://schemas.microsoft.com/office/drawing/2014/main" id="{A7CB7D37-3070-C299-9BC0-07DCBB8F0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696F79-3D97-7BFD-F0BB-7B02DD52A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6A6DAD-F0B5-4E42-A5A1-B4C9D8CA1E2D}" type="slidenum">
              <a:rPr lang="en-US" smtClean="0"/>
              <a:t>‹#›</a:t>
            </a:fld>
            <a:endParaRPr lang="en-US"/>
          </a:p>
        </p:txBody>
      </p:sp>
    </p:spTree>
    <p:extLst>
      <p:ext uri="{BB962C8B-B14F-4D97-AF65-F5344CB8AC3E}">
        <p14:creationId xmlns:p14="http://schemas.microsoft.com/office/powerpoint/2010/main" val="2457586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meted.ucar.edu/files/2a59c198-fcf4-4779-954f-446495fea88f/Private/Courses/04ccde29-4d88-47e2-b49f-936a8d4c9334/yepoz1tt/index.ht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veOlftZp-44"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F015049-412E-87F0-CA0E-44A5122EF7F8}"/>
              </a:ext>
            </a:extLst>
          </p:cNvPr>
          <p:cNvSpPr txBox="1"/>
          <p:nvPr/>
        </p:nvSpPr>
        <p:spPr>
          <a:xfrm>
            <a:off x="164431" y="267145"/>
            <a:ext cx="3822189" cy="1899912"/>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4400" b="1" dirty="0">
                <a:latin typeface="+mj-lt"/>
                <a:ea typeface="+mj-ea"/>
                <a:cs typeface="+mj-cs"/>
              </a:rPr>
              <a:t>Wintertime Cloud Seeding</a:t>
            </a:r>
          </a:p>
          <a:p>
            <a:pPr>
              <a:lnSpc>
                <a:spcPct val="90000"/>
              </a:lnSpc>
              <a:spcBef>
                <a:spcPct val="0"/>
              </a:spcBef>
              <a:spcAft>
                <a:spcPts val="600"/>
              </a:spcAft>
            </a:pPr>
            <a:endParaRPr lang="en-US" sz="4400" b="1" dirty="0">
              <a:latin typeface="+mj-lt"/>
              <a:ea typeface="+mj-ea"/>
              <a:cs typeface="+mj-cs"/>
            </a:endParaRPr>
          </a:p>
        </p:txBody>
      </p:sp>
      <p:sp>
        <p:nvSpPr>
          <p:cNvPr id="7" name="Google Shape;36;p8">
            <a:extLst>
              <a:ext uri="{FF2B5EF4-FFF2-40B4-BE49-F238E27FC236}">
                <a16:creationId xmlns:a16="http://schemas.microsoft.com/office/drawing/2014/main" id="{E131D927-6C1F-661C-83DF-B448F155A864}"/>
              </a:ext>
            </a:extLst>
          </p:cNvPr>
          <p:cNvSpPr/>
          <p:nvPr/>
        </p:nvSpPr>
        <p:spPr>
          <a:xfrm>
            <a:off x="164431" y="2819563"/>
            <a:ext cx="3822189" cy="3742762"/>
          </a:xfrm>
          <a:prstGeom prst="rect">
            <a:avLst/>
          </a:prstGeom>
        </p:spPr>
        <p:txBody>
          <a:bodyPr spcFirstLastPara="1" vert="horz" lIns="91440" tIns="45720" rIns="91440" bIns="45720" rtlCol="0" anchorCtr="0">
            <a:normAutofit/>
          </a:bodyPr>
          <a:lstStyle/>
          <a:p>
            <a:pPr marR="0" lvl="0">
              <a:lnSpc>
                <a:spcPct val="90000"/>
              </a:lnSpc>
              <a:spcBef>
                <a:spcPts val="0"/>
              </a:spcBef>
              <a:spcAft>
                <a:spcPts val="600"/>
              </a:spcAft>
            </a:pPr>
            <a:r>
              <a:rPr lang="en-US" sz="2800" b="1" dirty="0"/>
              <a:t>Puja Roy</a:t>
            </a:r>
          </a:p>
          <a:p>
            <a:pPr>
              <a:lnSpc>
                <a:spcPct val="90000"/>
              </a:lnSpc>
              <a:spcAft>
                <a:spcPts val="600"/>
              </a:spcAft>
            </a:pPr>
            <a:endParaRPr lang="en-US" sz="2000" b="1" dirty="0"/>
          </a:p>
          <a:p>
            <a:pPr>
              <a:lnSpc>
                <a:spcPct val="90000"/>
              </a:lnSpc>
              <a:spcAft>
                <a:spcPts val="600"/>
              </a:spcAft>
            </a:pPr>
            <a:r>
              <a:rPr lang="en-US" sz="2000" b="1" dirty="0"/>
              <a:t>April 28, 2026</a:t>
            </a:r>
          </a:p>
          <a:p>
            <a:pPr marR="0" lvl="0">
              <a:lnSpc>
                <a:spcPct val="90000"/>
              </a:lnSpc>
              <a:spcBef>
                <a:spcPts val="0"/>
              </a:spcBef>
              <a:spcAft>
                <a:spcPts val="600"/>
              </a:spcAft>
            </a:pPr>
            <a:r>
              <a:rPr lang="en-US" sz="2000" b="1" dirty="0"/>
              <a:t>Dept. of Atmospheric Sciences, University of North Dakota</a:t>
            </a:r>
          </a:p>
          <a:p>
            <a:pPr marR="0" lvl="0">
              <a:lnSpc>
                <a:spcPct val="90000"/>
              </a:lnSpc>
              <a:spcBef>
                <a:spcPts val="0"/>
              </a:spcBef>
              <a:spcAft>
                <a:spcPts val="600"/>
              </a:spcAft>
            </a:pPr>
            <a:endParaRPr lang="en-US" sz="2000" b="1" dirty="0"/>
          </a:p>
          <a:p>
            <a:pPr>
              <a:lnSpc>
                <a:spcPct val="90000"/>
              </a:lnSpc>
              <a:spcAft>
                <a:spcPts val="600"/>
              </a:spcAft>
            </a:pPr>
            <a:r>
              <a:rPr lang="en-US" sz="2000" b="1" dirty="0"/>
              <a:t>ATSC 252</a:t>
            </a:r>
            <a:br>
              <a:rPr lang="en-US" sz="2000" b="1" dirty="0"/>
            </a:br>
            <a:r>
              <a:rPr lang="en-US" sz="2000" b="1" dirty="0"/>
              <a:t>Applied Weather Modification</a:t>
            </a:r>
          </a:p>
        </p:txBody>
      </p:sp>
      <p:pic>
        <p:nvPicPr>
          <p:cNvPr id="13314" name="Picture 2">
            <a:extLst>
              <a:ext uri="{FF2B5EF4-FFF2-40B4-BE49-F238E27FC236}">
                <a16:creationId xmlns:a16="http://schemas.microsoft.com/office/drawing/2014/main" id="{6A4A2E53-2A3C-7590-123A-6133E256B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810" y="481263"/>
            <a:ext cx="7539143" cy="5029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04BE794-4B6F-63D5-B2C5-6B49683D7C8D}"/>
              </a:ext>
            </a:extLst>
          </p:cNvPr>
          <p:cNvSpPr txBox="1"/>
          <p:nvPr/>
        </p:nvSpPr>
        <p:spPr>
          <a:xfrm>
            <a:off x="5274043" y="5694584"/>
            <a:ext cx="6413102" cy="369332"/>
          </a:xfrm>
          <a:prstGeom prst="rect">
            <a:avLst/>
          </a:prstGeom>
          <a:noFill/>
        </p:spPr>
        <p:txBody>
          <a:bodyPr wrap="none" rtlCol="0">
            <a:spAutoFit/>
          </a:bodyPr>
          <a:lstStyle/>
          <a:p>
            <a:r>
              <a:rPr lang="en-US" i="1" dirty="0">
                <a:latin typeface="Helvetica" pitchFamily="2" charset="0"/>
              </a:rPr>
              <a:t>Snowy mountains loom over Colorado’s Lake Dillon reservoir</a:t>
            </a:r>
          </a:p>
        </p:txBody>
      </p:sp>
    </p:spTree>
    <p:extLst>
      <p:ext uri="{BB962C8B-B14F-4D97-AF65-F5344CB8AC3E}">
        <p14:creationId xmlns:p14="http://schemas.microsoft.com/office/powerpoint/2010/main" val="258486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955AE-928A-1DB8-1FBE-E3E20C022CE3}"/>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A9DA7B73-5916-91DC-265E-5E7C9F2BC182}"/>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Ground-based Generator locations</a:t>
            </a:r>
          </a:p>
        </p:txBody>
      </p:sp>
      <p:sp>
        <p:nvSpPr>
          <p:cNvPr id="2" name="TextBox 1">
            <a:extLst>
              <a:ext uri="{FF2B5EF4-FFF2-40B4-BE49-F238E27FC236}">
                <a16:creationId xmlns:a16="http://schemas.microsoft.com/office/drawing/2014/main" id="{B82ACBFE-6669-0659-4B8C-A069EFC331CD}"/>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pic>
        <p:nvPicPr>
          <p:cNvPr id="3" name="sim_away_flow">
            <a:hlinkClick r:id="" action="ppaction://media"/>
            <a:extLst>
              <a:ext uri="{FF2B5EF4-FFF2-40B4-BE49-F238E27FC236}">
                <a16:creationId xmlns:a16="http://schemas.microsoft.com/office/drawing/2014/main" id="{9875D135-0DD5-E57E-83CA-787DD833C5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39252"/>
            <a:ext cx="9176085" cy="5161548"/>
          </a:xfrm>
          <a:prstGeom prst="rect">
            <a:avLst/>
          </a:prstGeom>
        </p:spPr>
      </p:pic>
      <p:sp>
        <p:nvSpPr>
          <p:cNvPr id="4" name="TextBox 3">
            <a:extLst>
              <a:ext uri="{FF2B5EF4-FFF2-40B4-BE49-F238E27FC236}">
                <a16:creationId xmlns:a16="http://schemas.microsoft.com/office/drawing/2014/main" id="{025BDC33-A31F-AC2C-EE4E-2D9295865597}"/>
              </a:ext>
            </a:extLst>
          </p:cNvPr>
          <p:cNvSpPr txBox="1"/>
          <p:nvPr/>
        </p:nvSpPr>
        <p:spPr>
          <a:xfrm>
            <a:off x="8831177" y="1951672"/>
            <a:ext cx="2947739" cy="1631216"/>
          </a:xfrm>
          <a:prstGeom prst="rect">
            <a:avLst/>
          </a:prstGeom>
          <a:noFill/>
        </p:spPr>
        <p:txBody>
          <a:bodyPr wrap="square" rtlCol="0">
            <a:spAutoFit/>
          </a:bodyPr>
          <a:lstStyle/>
          <a:p>
            <a:r>
              <a:rPr lang="en-US" sz="2000" b="1" dirty="0">
                <a:latin typeface="Helvetica" pitchFamily="2" charset="0"/>
              </a:rPr>
              <a:t>Alignment of the ground generators </a:t>
            </a:r>
            <a:r>
              <a:rPr lang="en-US" sz="2000" dirty="0">
                <a:latin typeface="Helvetica" pitchFamily="2" charset="0"/>
              </a:rPr>
              <a:t>so the wind transports the seeding particles into the cloud is </a:t>
            </a:r>
            <a:r>
              <a:rPr lang="en-US" sz="2000" b="1" dirty="0">
                <a:latin typeface="Helvetica" pitchFamily="2" charset="0"/>
              </a:rPr>
              <a:t>important. </a:t>
            </a:r>
          </a:p>
        </p:txBody>
      </p:sp>
      <p:sp>
        <p:nvSpPr>
          <p:cNvPr id="5" name="TextBox 4">
            <a:extLst>
              <a:ext uri="{FF2B5EF4-FFF2-40B4-BE49-F238E27FC236}">
                <a16:creationId xmlns:a16="http://schemas.microsoft.com/office/drawing/2014/main" id="{14584ABF-2BA4-3F1B-9F34-4CC3A1E39B69}"/>
              </a:ext>
            </a:extLst>
          </p:cNvPr>
          <p:cNvSpPr txBox="1"/>
          <p:nvPr/>
        </p:nvSpPr>
        <p:spPr>
          <a:xfrm>
            <a:off x="8478254" y="4910862"/>
            <a:ext cx="2947740" cy="707886"/>
          </a:xfrm>
          <a:prstGeom prst="rect">
            <a:avLst/>
          </a:prstGeom>
          <a:noFill/>
        </p:spPr>
        <p:txBody>
          <a:bodyPr wrap="square" rtlCol="0">
            <a:spAutoFit/>
          </a:bodyPr>
          <a:lstStyle/>
          <a:p>
            <a:r>
              <a:rPr lang="en-US" sz="2000" b="1" dirty="0">
                <a:latin typeface="Helvetica" pitchFamily="2" charset="0"/>
              </a:rPr>
              <a:t>What happens when the winds are weaker?</a:t>
            </a:r>
          </a:p>
        </p:txBody>
      </p:sp>
    </p:spTree>
    <p:extLst>
      <p:ext uri="{BB962C8B-B14F-4D97-AF65-F5344CB8AC3E}">
        <p14:creationId xmlns:p14="http://schemas.microsoft.com/office/powerpoint/2010/main" val="63888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3"/>
                </p:tgtEl>
              </p:cMediaNode>
            </p:video>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1471A-82D7-6851-B373-45C1E33D0522}"/>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7C634EBC-17CF-3050-AF83-731906806A15}"/>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Weak Winds</a:t>
            </a:r>
          </a:p>
        </p:txBody>
      </p:sp>
      <p:sp>
        <p:nvSpPr>
          <p:cNvPr id="2" name="TextBox 1">
            <a:extLst>
              <a:ext uri="{FF2B5EF4-FFF2-40B4-BE49-F238E27FC236}">
                <a16:creationId xmlns:a16="http://schemas.microsoft.com/office/drawing/2014/main" id="{9509D1B9-59A8-7EE7-5D56-F955FBB3BA8E}"/>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pic>
        <p:nvPicPr>
          <p:cNvPr id="3" name="terrain">
            <a:hlinkClick r:id="" action="ppaction://media"/>
            <a:extLst>
              <a:ext uri="{FF2B5EF4-FFF2-40B4-BE49-F238E27FC236}">
                <a16:creationId xmlns:a16="http://schemas.microsoft.com/office/drawing/2014/main" id="{9A3D5E79-5272-6E3C-2AEE-E24E856FDF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52355" y="1266950"/>
            <a:ext cx="7687289" cy="4324100"/>
          </a:xfrm>
          <a:prstGeom prst="rect">
            <a:avLst/>
          </a:prstGeom>
        </p:spPr>
      </p:pic>
      <p:sp>
        <p:nvSpPr>
          <p:cNvPr id="4" name="TextBox 3">
            <a:extLst>
              <a:ext uri="{FF2B5EF4-FFF2-40B4-BE49-F238E27FC236}">
                <a16:creationId xmlns:a16="http://schemas.microsoft.com/office/drawing/2014/main" id="{3EDE31A5-E007-236A-F938-EC36E27AEC40}"/>
              </a:ext>
            </a:extLst>
          </p:cNvPr>
          <p:cNvSpPr txBox="1"/>
          <p:nvPr/>
        </p:nvSpPr>
        <p:spPr>
          <a:xfrm>
            <a:off x="284663" y="5348168"/>
            <a:ext cx="5811336" cy="1200329"/>
          </a:xfrm>
          <a:prstGeom prst="rect">
            <a:avLst/>
          </a:prstGeom>
          <a:noFill/>
        </p:spPr>
        <p:txBody>
          <a:bodyPr wrap="square" rtlCol="0">
            <a:spAutoFit/>
          </a:bodyPr>
          <a:lstStyle/>
          <a:p>
            <a:r>
              <a:rPr lang="en-US" sz="2400" dirty="0">
                <a:latin typeface="Helvetica" pitchFamily="2" charset="0"/>
              </a:rPr>
              <a:t>The particles </a:t>
            </a:r>
            <a:r>
              <a:rPr lang="en-US" sz="2400" b="1" dirty="0">
                <a:latin typeface="Helvetica" pitchFamily="2" charset="0"/>
              </a:rPr>
              <a:t>may not reach the cloud</a:t>
            </a:r>
            <a:r>
              <a:rPr lang="en-US" sz="2400" dirty="0">
                <a:latin typeface="Helvetica" pitchFamily="2" charset="0"/>
              </a:rPr>
              <a:t>, more likely to flow around the mountain (known as </a:t>
            </a:r>
            <a:r>
              <a:rPr lang="en-US" sz="2400" b="1" dirty="0">
                <a:latin typeface="Helvetica" pitchFamily="2" charset="0"/>
              </a:rPr>
              <a:t>flow blocking</a:t>
            </a:r>
            <a:r>
              <a:rPr lang="en-US" sz="2400" dirty="0">
                <a:latin typeface="Helvetica" pitchFamily="2" charset="0"/>
              </a:rPr>
              <a:t>)</a:t>
            </a:r>
          </a:p>
        </p:txBody>
      </p:sp>
    </p:spTree>
    <p:extLst>
      <p:ext uri="{BB962C8B-B14F-4D97-AF65-F5344CB8AC3E}">
        <p14:creationId xmlns:p14="http://schemas.microsoft.com/office/powerpoint/2010/main" val="4034654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CA599-4070-47C5-0726-AA711FF88470}"/>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4E79C8EF-0B9C-7103-138B-FA72072D0760}"/>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Seeding with an Aircraft</a:t>
            </a:r>
          </a:p>
        </p:txBody>
      </p:sp>
      <p:sp>
        <p:nvSpPr>
          <p:cNvPr id="2" name="TextBox 1">
            <a:extLst>
              <a:ext uri="{FF2B5EF4-FFF2-40B4-BE49-F238E27FC236}">
                <a16:creationId xmlns:a16="http://schemas.microsoft.com/office/drawing/2014/main" id="{982813F1-6B99-A06C-B73F-4739C1E79B33}"/>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pic>
        <p:nvPicPr>
          <p:cNvPr id="3" name="sim_airplane_02">
            <a:hlinkClick r:id="" action="ppaction://media"/>
            <a:extLst>
              <a:ext uri="{FF2B5EF4-FFF2-40B4-BE49-F238E27FC236}">
                <a16:creationId xmlns:a16="http://schemas.microsoft.com/office/drawing/2014/main" id="{F64D4AC6-8439-2B4A-2C3F-373B38D2A8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819" y="1034715"/>
            <a:ext cx="9548172" cy="5370847"/>
          </a:xfrm>
          <a:prstGeom prst="rect">
            <a:avLst/>
          </a:prstGeom>
        </p:spPr>
      </p:pic>
      <p:sp>
        <p:nvSpPr>
          <p:cNvPr id="4" name="TextBox 3">
            <a:extLst>
              <a:ext uri="{FF2B5EF4-FFF2-40B4-BE49-F238E27FC236}">
                <a16:creationId xmlns:a16="http://schemas.microsoft.com/office/drawing/2014/main" id="{4D381E99-DB67-EB6A-C3AD-2B9F94D203A7}"/>
              </a:ext>
            </a:extLst>
          </p:cNvPr>
          <p:cNvSpPr txBox="1"/>
          <p:nvPr/>
        </p:nvSpPr>
        <p:spPr>
          <a:xfrm>
            <a:off x="9690991" y="2310584"/>
            <a:ext cx="2334127" cy="4370427"/>
          </a:xfrm>
          <a:prstGeom prst="rect">
            <a:avLst/>
          </a:prstGeom>
          <a:noFill/>
        </p:spPr>
        <p:txBody>
          <a:bodyPr wrap="square" rtlCol="0">
            <a:spAutoFit/>
          </a:bodyPr>
          <a:lstStyle/>
          <a:p>
            <a:r>
              <a:rPr lang="en-US" sz="2000" dirty="0">
                <a:latin typeface="Helvetica" pitchFamily="2" charset="0"/>
              </a:rPr>
              <a:t>Which of the following positions of the aircraft track will produce snow over the mountains?</a:t>
            </a:r>
          </a:p>
          <a:p>
            <a:endParaRPr lang="en-US" sz="2000" dirty="0">
              <a:latin typeface="Helvetica" pitchFamily="2" charset="0"/>
            </a:endParaRPr>
          </a:p>
          <a:p>
            <a:r>
              <a:rPr lang="en-US" sz="2000" dirty="0">
                <a:latin typeface="Helvetica" pitchFamily="2" charset="0"/>
              </a:rPr>
              <a:t> </a:t>
            </a:r>
            <a:r>
              <a:rPr lang="en-US" sz="2000" b="1" dirty="0">
                <a:latin typeface="Helvetica" pitchFamily="2" charset="0"/>
              </a:rPr>
              <a:t>a) </a:t>
            </a:r>
            <a:r>
              <a:rPr lang="en-US" sz="2000" dirty="0">
                <a:latin typeface="Helvetica" pitchFamily="2" charset="0"/>
              </a:rPr>
              <a:t>Flying high above the clouds</a:t>
            </a:r>
          </a:p>
          <a:p>
            <a:r>
              <a:rPr lang="en-US" sz="2000" dirty="0">
                <a:latin typeface="Helvetica" pitchFamily="2" charset="0"/>
              </a:rPr>
              <a:t> </a:t>
            </a:r>
            <a:r>
              <a:rPr lang="en-US" sz="2000" b="1" dirty="0">
                <a:latin typeface="Helvetica" pitchFamily="2" charset="0"/>
              </a:rPr>
              <a:t>b) </a:t>
            </a:r>
            <a:r>
              <a:rPr lang="en-US" sz="2000" dirty="0">
                <a:latin typeface="Helvetica" pitchFamily="2" charset="0"/>
              </a:rPr>
              <a:t>Flying near the top of the clouds</a:t>
            </a:r>
          </a:p>
          <a:p>
            <a:r>
              <a:rPr lang="en-US" sz="2000" dirty="0">
                <a:latin typeface="Helvetica" pitchFamily="2" charset="0"/>
              </a:rPr>
              <a:t> </a:t>
            </a:r>
            <a:r>
              <a:rPr lang="en-US" sz="2000" b="1" dirty="0">
                <a:latin typeface="Helvetica" pitchFamily="2" charset="0"/>
              </a:rPr>
              <a:t>c) </a:t>
            </a:r>
            <a:r>
              <a:rPr lang="en-US" sz="2000" dirty="0">
                <a:latin typeface="Helvetica" pitchFamily="2" charset="0"/>
              </a:rPr>
              <a:t>Flying under the clouds</a:t>
            </a:r>
          </a:p>
          <a:p>
            <a:endParaRPr lang="en-US" sz="2000" dirty="0">
              <a:latin typeface="Helvetica" pitchFamily="2" charset="0"/>
            </a:endParaRPr>
          </a:p>
        </p:txBody>
      </p:sp>
    </p:spTree>
    <p:extLst>
      <p:ext uri="{BB962C8B-B14F-4D97-AF65-F5344CB8AC3E}">
        <p14:creationId xmlns:p14="http://schemas.microsoft.com/office/powerpoint/2010/main" val="1146826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BB0A8-E5DA-1A72-D4DA-9E259A2F7EFA}"/>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7C6D8984-F695-B526-7BC6-20239C53E612}"/>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Advantages/Disadvantages</a:t>
            </a:r>
          </a:p>
        </p:txBody>
      </p:sp>
      <p:sp>
        <p:nvSpPr>
          <p:cNvPr id="2" name="TextBox 1">
            <a:extLst>
              <a:ext uri="{FF2B5EF4-FFF2-40B4-BE49-F238E27FC236}">
                <a16:creationId xmlns:a16="http://schemas.microsoft.com/office/drawing/2014/main" id="{B3EF1B8F-3822-F6EB-B62D-9FE4CB8494AD}"/>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sp>
        <p:nvSpPr>
          <p:cNvPr id="3" name="TextBox 2">
            <a:extLst>
              <a:ext uri="{FF2B5EF4-FFF2-40B4-BE49-F238E27FC236}">
                <a16:creationId xmlns:a16="http://schemas.microsoft.com/office/drawing/2014/main" id="{589A9249-C2CA-840A-757F-0541B0BDEE76}"/>
              </a:ext>
            </a:extLst>
          </p:cNvPr>
          <p:cNvSpPr txBox="1"/>
          <p:nvPr/>
        </p:nvSpPr>
        <p:spPr>
          <a:xfrm>
            <a:off x="368968" y="1010653"/>
            <a:ext cx="11454064" cy="2246769"/>
          </a:xfrm>
          <a:prstGeom prst="rect">
            <a:avLst/>
          </a:prstGeom>
          <a:noFill/>
        </p:spPr>
        <p:txBody>
          <a:bodyPr wrap="square" rtlCol="0">
            <a:spAutoFit/>
          </a:bodyPr>
          <a:lstStyle/>
          <a:p>
            <a:r>
              <a:rPr lang="en-US" sz="2800" b="1" dirty="0">
                <a:latin typeface="Helvetica" pitchFamily="2" charset="0"/>
              </a:rPr>
              <a:t>Based on the previous information on ground generators and aircraft seeding methods, </a:t>
            </a:r>
          </a:p>
          <a:p>
            <a:endParaRPr lang="en-US" sz="2800" b="1" dirty="0">
              <a:latin typeface="Helvetica" pitchFamily="2" charset="0"/>
            </a:endParaRPr>
          </a:p>
          <a:p>
            <a:r>
              <a:rPr lang="en-US" sz="2800" b="1" dirty="0">
                <a:latin typeface="Helvetica" pitchFamily="2" charset="0"/>
              </a:rPr>
              <a:t>what are the advantages and disadvantages of cloud seeding via each method? </a:t>
            </a:r>
          </a:p>
        </p:txBody>
      </p:sp>
      <p:sp>
        <p:nvSpPr>
          <p:cNvPr id="4" name="TextBox 3">
            <a:extLst>
              <a:ext uri="{FF2B5EF4-FFF2-40B4-BE49-F238E27FC236}">
                <a16:creationId xmlns:a16="http://schemas.microsoft.com/office/drawing/2014/main" id="{53E1D739-6372-C46F-3CD5-795BAA3A7A17}"/>
              </a:ext>
            </a:extLst>
          </p:cNvPr>
          <p:cNvSpPr txBox="1"/>
          <p:nvPr/>
        </p:nvSpPr>
        <p:spPr>
          <a:xfrm>
            <a:off x="304799" y="3429000"/>
            <a:ext cx="11582401" cy="3170099"/>
          </a:xfrm>
          <a:prstGeom prst="rect">
            <a:avLst/>
          </a:prstGeom>
          <a:noFill/>
        </p:spPr>
        <p:txBody>
          <a:bodyPr wrap="square" rtlCol="0">
            <a:spAutoFit/>
          </a:bodyPr>
          <a:lstStyle/>
          <a:p>
            <a:r>
              <a:rPr lang="en-US" sz="2000" b="1" dirty="0">
                <a:latin typeface="Helvetica" pitchFamily="2" charset="0"/>
              </a:rPr>
              <a:t>a) </a:t>
            </a:r>
            <a:r>
              <a:rPr lang="en-US" sz="2000" dirty="0">
                <a:latin typeface="Helvetica" pitchFamily="2" charset="0"/>
              </a:rPr>
              <a:t>Aircraft can disperse particles directly into the cloud</a:t>
            </a:r>
          </a:p>
          <a:p>
            <a:r>
              <a:rPr lang="en-US" sz="2000" b="1" dirty="0">
                <a:solidFill>
                  <a:schemeClr val="accent6"/>
                </a:solidFill>
              </a:rPr>
              <a:t>Advantage</a:t>
            </a:r>
            <a:endParaRPr lang="en-US" sz="2000" b="1" dirty="0">
              <a:solidFill>
                <a:schemeClr val="accent6"/>
              </a:solidFill>
              <a:latin typeface="Helvetica" pitchFamily="2" charset="0"/>
            </a:endParaRPr>
          </a:p>
          <a:p>
            <a:r>
              <a:rPr lang="en-US" sz="2000" b="1" dirty="0">
                <a:latin typeface="Helvetica" pitchFamily="2" charset="0"/>
              </a:rPr>
              <a:t>b) </a:t>
            </a:r>
            <a:r>
              <a:rPr lang="en-US" sz="2000" dirty="0">
                <a:latin typeface="Helvetica" pitchFamily="2" charset="0"/>
              </a:rPr>
              <a:t>Aircraft are costly to operate and fly for limited periods of time</a:t>
            </a:r>
          </a:p>
          <a:p>
            <a:r>
              <a:rPr lang="en-US" sz="2000" b="1" dirty="0">
                <a:solidFill>
                  <a:srgbClr val="FF0000"/>
                </a:solidFill>
              </a:rPr>
              <a:t>Disadvantage</a:t>
            </a:r>
            <a:endParaRPr lang="en-US" sz="2000" b="1" dirty="0">
              <a:solidFill>
                <a:srgbClr val="FF0000"/>
              </a:solidFill>
              <a:latin typeface="Helvetica" pitchFamily="2" charset="0"/>
            </a:endParaRPr>
          </a:p>
          <a:p>
            <a:r>
              <a:rPr lang="en-US" sz="2000" b="1" dirty="0">
                <a:latin typeface="Helvetica" pitchFamily="2" charset="0"/>
              </a:rPr>
              <a:t>c) </a:t>
            </a:r>
            <a:r>
              <a:rPr lang="en-US" sz="2000" dirty="0">
                <a:latin typeface="Helvetica" pitchFamily="2" charset="0"/>
              </a:rPr>
              <a:t>SLW in clouds can coat aircraft wings and cause loss of lift</a:t>
            </a:r>
          </a:p>
          <a:p>
            <a:r>
              <a:rPr lang="en-US" sz="2000" b="1" dirty="0">
                <a:solidFill>
                  <a:srgbClr val="FF0000"/>
                </a:solidFill>
              </a:rPr>
              <a:t>Disadvantage</a:t>
            </a:r>
            <a:endParaRPr lang="en-US" sz="2000" dirty="0">
              <a:latin typeface="Helvetica" pitchFamily="2" charset="0"/>
            </a:endParaRPr>
          </a:p>
          <a:p>
            <a:r>
              <a:rPr lang="en-US" sz="2000" b="1" dirty="0">
                <a:latin typeface="Helvetica" pitchFamily="2" charset="0"/>
              </a:rPr>
              <a:t>d) </a:t>
            </a:r>
            <a:r>
              <a:rPr lang="en-US" sz="2000" dirty="0">
                <a:latin typeface="Helvetica" pitchFamily="2" charset="0"/>
              </a:rPr>
              <a:t>Ground generators can run continuously for many hours or days</a:t>
            </a:r>
          </a:p>
          <a:p>
            <a:r>
              <a:rPr lang="en-US" sz="2000" b="1" dirty="0">
                <a:solidFill>
                  <a:schemeClr val="accent6"/>
                </a:solidFill>
              </a:rPr>
              <a:t>Advantage</a:t>
            </a:r>
            <a:endParaRPr lang="en-US" sz="2000" dirty="0">
              <a:latin typeface="Helvetica" pitchFamily="2" charset="0"/>
            </a:endParaRPr>
          </a:p>
          <a:p>
            <a:r>
              <a:rPr lang="en-US" sz="2000" b="1" dirty="0">
                <a:latin typeface="Helvetica" pitchFamily="2" charset="0"/>
              </a:rPr>
              <a:t>e) </a:t>
            </a:r>
            <a:r>
              <a:rPr lang="en-US" sz="2000" dirty="0">
                <a:latin typeface="Helvetica" pitchFamily="2" charset="0"/>
              </a:rPr>
              <a:t>Ground generators need to be located where they will align with the predominant airflow</a:t>
            </a:r>
          </a:p>
          <a:p>
            <a:r>
              <a:rPr lang="en-US" sz="2000" b="1" dirty="0">
                <a:solidFill>
                  <a:srgbClr val="FF0000"/>
                </a:solidFill>
              </a:rPr>
              <a:t>Disadvantage</a:t>
            </a:r>
            <a:endParaRPr lang="en-US" sz="2000" b="1" dirty="0">
              <a:solidFill>
                <a:srgbClr val="FF0000"/>
              </a:solidFill>
              <a:latin typeface="Helvetica" pitchFamily="2" charset="0"/>
            </a:endParaRPr>
          </a:p>
        </p:txBody>
      </p:sp>
    </p:spTree>
    <p:extLst>
      <p:ext uri="{BB962C8B-B14F-4D97-AF65-F5344CB8AC3E}">
        <p14:creationId xmlns:p14="http://schemas.microsoft.com/office/powerpoint/2010/main" val="1208300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43BDB-2121-7201-015E-06D63C04BF9E}"/>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449A9039-661C-EB45-01C4-1E41316EBA08}"/>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Cloud Seeding Efficacy</a:t>
            </a:r>
          </a:p>
        </p:txBody>
      </p:sp>
      <p:sp>
        <p:nvSpPr>
          <p:cNvPr id="2" name="TextBox 1">
            <a:extLst>
              <a:ext uri="{FF2B5EF4-FFF2-40B4-BE49-F238E27FC236}">
                <a16:creationId xmlns:a16="http://schemas.microsoft.com/office/drawing/2014/main" id="{9484EEA0-452B-8420-B769-952394022435}"/>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sp>
        <p:nvSpPr>
          <p:cNvPr id="3" name="TextBox 2">
            <a:extLst>
              <a:ext uri="{FF2B5EF4-FFF2-40B4-BE49-F238E27FC236}">
                <a16:creationId xmlns:a16="http://schemas.microsoft.com/office/drawing/2014/main" id="{EAAFB36D-E590-5455-E63E-660B9F9D08EE}"/>
              </a:ext>
            </a:extLst>
          </p:cNvPr>
          <p:cNvSpPr txBox="1"/>
          <p:nvPr/>
        </p:nvSpPr>
        <p:spPr>
          <a:xfrm>
            <a:off x="125579" y="1002458"/>
            <a:ext cx="5354054" cy="954107"/>
          </a:xfrm>
          <a:prstGeom prst="rect">
            <a:avLst/>
          </a:prstGeom>
          <a:noFill/>
        </p:spPr>
        <p:txBody>
          <a:bodyPr wrap="square" rtlCol="0">
            <a:spAutoFit/>
          </a:bodyPr>
          <a:lstStyle/>
          <a:p>
            <a:r>
              <a:rPr lang="en-US" sz="2800" b="1" dirty="0">
                <a:latin typeface="Helvetica" pitchFamily="2" charset="0"/>
              </a:rPr>
              <a:t>How much snow is cloud seeding likely to generate?</a:t>
            </a:r>
          </a:p>
        </p:txBody>
      </p:sp>
      <p:pic>
        <p:nvPicPr>
          <p:cNvPr id="5" name="Picture 4">
            <a:extLst>
              <a:ext uri="{FF2B5EF4-FFF2-40B4-BE49-F238E27FC236}">
                <a16:creationId xmlns:a16="http://schemas.microsoft.com/office/drawing/2014/main" id="{6FE608E1-CA2A-0601-7A71-5767F7DA2D37}"/>
              </a:ext>
            </a:extLst>
          </p:cNvPr>
          <p:cNvPicPr>
            <a:picLocks noChangeAspect="1"/>
          </p:cNvPicPr>
          <p:nvPr/>
        </p:nvPicPr>
        <p:blipFill>
          <a:blip r:embed="rId3"/>
          <a:stretch>
            <a:fillRect/>
          </a:stretch>
        </p:blipFill>
        <p:spPr>
          <a:xfrm>
            <a:off x="6095999" y="909667"/>
            <a:ext cx="6073291" cy="5358786"/>
          </a:xfrm>
          <a:prstGeom prst="rect">
            <a:avLst/>
          </a:prstGeom>
        </p:spPr>
      </p:pic>
      <p:sp>
        <p:nvSpPr>
          <p:cNvPr id="7" name="TextBox 6">
            <a:extLst>
              <a:ext uri="{FF2B5EF4-FFF2-40B4-BE49-F238E27FC236}">
                <a16:creationId xmlns:a16="http://schemas.microsoft.com/office/drawing/2014/main" id="{166C5B03-9B83-A9C7-5089-5811B4DC0A3A}"/>
              </a:ext>
            </a:extLst>
          </p:cNvPr>
          <p:cNvSpPr txBox="1"/>
          <p:nvPr/>
        </p:nvSpPr>
        <p:spPr>
          <a:xfrm>
            <a:off x="8156764" y="6211669"/>
            <a:ext cx="3596434" cy="646331"/>
          </a:xfrm>
          <a:prstGeom prst="rect">
            <a:avLst/>
          </a:prstGeom>
          <a:noFill/>
        </p:spPr>
        <p:txBody>
          <a:bodyPr wrap="none" rtlCol="0">
            <a:spAutoFit/>
          </a:bodyPr>
          <a:lstStyle/>
          <a:p>
            <a:r>
              <a:rPr lang="en-US" b="1" dirty="0"/>
              <a:t>Black</a:t>
            </a:r>
            <a:r>
              <a:rPr lang="en-US" dirty="0"/>
              <a:t> dots – </a:t>
            </a:r>
            <a:r>
              <a:rPr lang="en-US" b="1" dirty="0"/>
              <a:t>Precipitation gauges</a:t>
            </a:r>
            <a:endParaRPr lang="en-US" dirty="0"/>
          </a:p>
          <a:p>
            <a:r>
              <a:rPr lang="en-US" dirty="0"/>
              <a:t>contours at 500, 1000, and 1500 m</a:t>
            </a:r>
          </a:p>
        </p:txBody>
      </p:sp>
      <p:sp>
        <p:nvSpPr>
          <p:cNvPr id="8" name="TextBox 7">
            <a:extLst>
              <a:ext uri="{FF2B5EF4-FFF2-40B4-BE49-F238E27FC236}">
                <a16:creationId xmlns:a16="http://schemas.microsoft.com/office/drawing/2014/main" id="{B16A5A01-9733-1DBA-8994-DAC001630978}"/>
              </a:ext>
            </a:extLst>
          </p:cNvPr>
          <p:cNvSpPr txBox="1"/>
          <p:nvPr/>
        </p:nvSpPr>
        <p:spPr>
          <a:xfrm>
            <a:off x="5867400" y="5887090"/>
            <a:ext cx="2382253" cy="923330"/>
          </a:xfrm>
          <a:prstGeom prst="rect">
            <a:avLst/>
          </a:prstGeom>
          <a:noFill/>
        </p:spPr>
        <p:txBody>
          <a:bodyPr wrap="square" rtlCol="0">
            <a:spAutoFit/>
          </a:bodyPr>
          <a:lstStyle/>
          <a:p>
            <a:r>
              <a:rPr lang="en-US" b="1" dirty="0">
                <a:solidFill>
                  <a:srgbClr val="C00000"/>
                </a:solidFill>
              </a:rPr>
              <a:t>Primary target area</a:t>
            </a:r>
          </a:p>
          <a:p>
            <a:r>
              <a:rPr lang="en-US" b="1" dirty="0">
                <a:solidFill>
                  <a:srgbClr val="002060"/>
                </a:solidFill>
              </a:rPr>
              <a:t>Overall target area</a:t>
            </a:r>
          </a:p>
          <a:p>
            <a:r>
              <a:rPr lang="en-US" b="1" dirty="0">
                <a:solidFill>
                  <a:srgbClr val="00B050"/>
                </a:solidFill>
              </a:rPr>
              <a:t>Control area</a:t>
            </a:r>
          </a:p>
        </p:txBody>
      </p:sp>
      <p:sp>
        <p:nvSpPr>
          <p:cNvPr id="10" name="TextBox 9">
            <a:extLst>
              <a:ext uri="{FF2B5EF4-FFF2-40B4-BE49-F238E27FC236}">
                <a16:creationId xmlns:a16="http://schemas.microsoft.com/office/drawing/2014/main" id="{9213264E-830A-2A71-CB43-B118EB913F25}"/>
              </a:ext>
            </a:extLst>
          </p:cNvPr>
          <p:cNvSpPr txBox="1"/>
          <p:nvPr/>
        </p:nvSpPr>
        <p:spPr>
          <a:xfrm>
            <a:off x="7095624" y="909667"/>
            <a:ext cx="6130088" cy="369332"/>
          </a:xfrm>
          <a:prstGeom prst="rect">
            <a:avLst/>
          </a:prstGeom>
          <a:noFill/>
        </p:spPr>
        <p:txBody>
          <a:bodyPr wrap="square">
            <a:spAutoFit/>
          </a:bodyPr>
          <a:lstStyle/>
          <a:p>
            <a:r>
              <a:rPr lang="en-US" b="1" dirty="0"/>
              <a:t>Snowy Mountains of southeastern Australia</a:t>
            </a:r>
          </a:p>
        </p:txBody>
      </p:sp>
      <p:sp>
        <p:nvSpPr>
          <p:cNvPr id="11" name="TextBox 10">
            <a:extLst>
              <a:ext uri="{FF2B5EF4-FFF2-40B4-BE49-F238E27FC236}">
                <a16:creationId xmlns:a16="http://schemas.microsoft.com/office/drawing/2014/main" id="{3B85B4B4-DCD7-4ACE-4137-5141B0C0F9B1}"/>
              </a:ext>
            </a:extLst>
          </p:cNvPr>
          <p:cNvSpPr txBox="1"/>
          <p:nvPr/>
        </p:nvSpPr>
        <p:spPr>
          <a:xfrm>
            <a:off x="142631" y="1956565"/>
            <a:ext cx="5776048" cy="4801314"/>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Helvetica" pitchFamily="2" charset="0"/>
              </a:rPr>
              <a:t>Observational studies such as </a:t>
            </a:r>
            <a:r>
              <a:rPr lang="en-US" b="1" dirty="0">
                <a:latin typeface="Helvetica" pitchFamily="2" charset="0"/>
              </a:rPr>
              <a:t>Snowy Precipitation Enhancement Research Project (SPERP) </a:t>
            </a:r>
            <a:r>
              <a:rPr lang="en-US" dirty="0">
                <a:latin typeface="Helvetica" pitchFamily="2" charset="0"/>
              </a:rPr>
              <a:t>statistically examined seeding effects using a network of </a:t>
            </a:r>
            <a:r>
              <a:rPr lang="en-US" b="1" dirty="0">
                <a:latin typeface="Helvetica" pitchFamily="2" charset="0"/>
              </a:rPr>
              <a:t>13 ground generators </a:t>
            </a:r>
            <a:r>
              <a:rPr lang="en-US" dirty="0">
                <a:latin typeface="Helvetica" pitchFamily="2" charset="0"/>
              </a:rPr>
              <a:t>and </a:t>
            </a:r>
            <a:r>
              <a:rPr lang="en-US" b="1" dirty="0">
                <a:latin typeface="Helvetica" pitchFamily="2" charset="0"/>
              </a:rPr>
              <a:t>44 precipitation measuring gauges </a:t>
            </a:r>
            <a:r>
              <a:rPr lang="en-US" dirty="0">
                <a:latin typeface="Helvetica" pitchFamily="2" charset="0"/>
              </a:rPr>
              <a:t>at various locations along Snowy Mountains in Australia (Manton et. al. 2011a,b)</a:t>
            </a:r>
          </a:p>
          <a:p>
            <a:pPr marL="342900" indent="-342900">
              <a:buFont typeface="Arial" panose="020B0604020202020204" pitchFamily="34" charset="0"/>
              <a:buChar char="•"/>
            </a:pPr>
            <a:endParaRPr lang="en-US" dirty="0">
              <a:latin typeface="Helvetica" pitchFamily="2" charset="0"/>
            </a:endParaRPr>
          </a:p>
          <a:p>
            <a:pPr marL="342900" indent="-342900">
              <a:buFont typeface="Arial" panose="020B0604020202020204" pitchFamily="34" charset="0"/>
              <a:buChar char="•"/>
            </a:pPr>
            <a:r>
              <a:rPr lang="en-US" dirty="0">
                <a:latin typeface="Helvetica" pitchFamily="2" charset="0"/>
              </a:rPr>
              <a:t>53 instances of seeding periods compared with 31 similar unseeded cases</a:t>
            </a:r>
          </a:p>
          <a:p>
            <a:pPr marL="342900" indent="-342900">
              <a:buFont typeface="Arial" panose="020B0604020202020204" pitchFamily="34" charset="0"/>
              <a:buChar char="•"/>
            </a:pPr>
            <a:endParaRPr lang="en-US" dirty="0">
              <a:latin typeface="Helvetica" pitchFamily="2" charset="0"/>
            </a:endParaRPr>
          </a:p>
          <a:p>
            <a:pPr marL="342900" indent="-342900">
              <a:buFont typeface="Arial" panose="020B0604020202020204" pitchFamily="34" charset="0"/>
              <a:buChar char="•"/>
            </a:pPr>
            <a:r>
              <a:rPr lang="en-US" b="1" dirty="0">
                <a:latin typeface="Helvetica" pitchFamily="2" charset="0"/>
              </a:rPr>
              <a:t>Total fractional increase in precipitation above natural precipitation level</a:t>
            </a:r>
            <a:r>
              <a:rPr lang="en-US" dirty="0">
                <a:latin typeface="Helvetica" pitchFamily="2" charset="0"/>
              </a:rPr>
              <a:t> in the overall target area was found to be</a:t>
            </a:r>
            <a:r>
              <a:rPr lang="en-US" b="1" dirty="0">
                <a:latin typeface="Helvetica" pitchFamily="2" charset="0"/>
              </a:rPr>
              <a:t> </a:t>
            </a:r>
            <a:r>
              <a:rPr lang="en-US" dirty="0">
                <a:latin typeface="Helvetica" pitchFamily="2" charset="0"/>
              </a:rPr>
              <a:t>14% with 3% risk (chances of observed precipitation differences due to inadequate sampling, much larger natural variability, </a:t>
            </a:r>
            <a:r>
              <a:rPr lang="en-US" dirty="0" err="1">
                <a:latin typeface="Helvetica" pitchFamily="2" charset="0"/>
              </a:rPr>
              <a:t>etc</a:t>
            </a:r>
            <a:r>
              <a:rPr lang="en-US" dirty="0">
                <a:latin typeface="Helvetica" pitchFamily="2" charset="0"/>
              </a:rPr>
              <a:t>)</a:t>
            </a:r>
          </a:p>
        </p:txBody>
      </p:sp>
    </p:spTree>
    <p:extLst>
      <p:ext uri="{BB962C8B-B14F-4D97-AF65-F5344CB8AC3E}">
        <p14:creationId xmlns:p14="http://schemas.microsoft.com/office/powerpoint/2010/main" val="1958849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889EDB-3C51-2BDA-2558-E6AB3900DFAE}"/>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451A8E89-51D7-09F8-7546-513F2274669E}"/>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SNOWIE</a:t>
            </a:r>
          </a:p>
        </p:txBody>
      </p:sp>
      <p:sp>
        <p:nvSpPr>
          <p:cNvPr id="2" name="TextBox 1">
            <a:extLst>
              <a:ext uri="{FF2B5EF4-FFF2-40B4-BE49-F238E27FC236}">
                <a16:creationId xmlns:a16="http://schemas.microsoft.com/office/drawing/2014/main" id="{520C0178-E895-E731-220A-337706996A2B}"/>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sp>
        <p:nvSpPr>
          <p:cNvPr id="5" name="TextBox 4">
            <a:extLst>
              <a:ext uri="{FF2B5EF4-FFF2-40B4-BE49-F238E27FC236}">
                <a16:creationId xmlns:a16="http://schemas.microsoft.com/office/drawing/2014/main" id="{7E0F6EC8-6849-70A7-468D-078AABC7B262}"/>
              </a:ext>
            </a:extLst>
          </p:cNvPr>
          <p:cNvSpPr txBox="1"/>
          <p:nvPr/>
        </p:nvSpPr>
        <p:spPr>
          <a:xfrm>
            <a:off x="145091" y="1042912"/>
            <a:ext cx="6704887" cy="3139321"/>
          </a:xfrm>
          <a:prstGeom prst="rect">
            <a:avLst/>
          </a:prstGeom>
          <a:noFill/>
        </p:spPr>
        <p:txBody>
          <a:bodyPr wrap="square" rtlCol="0">
            <a:spAutoFit/>
          </a:bodyPr>
          <a:lstStyle/>
          <a:p>
            <a:r>
              <a:rPr lang="en-US" b="1" dirty="0">
                <a:latin typeface="Helvetica" pitchFamily="2" charset="0"/>
              </a:rPr>
              <a:t>SNOWIE (Seeded and Natural Orographic Wintertime Clouds: The Idaho Experiment)</a:t>
            </a:r>
          </a:p>
          <a:p>
            <a:endParaRPr lang="en-US" b="1" dirty="0">
              <a:latin typeface="Helvetica" pitchFamily="2" charset="0"/>
            </a:endParaRPr>
          </a:p>
          <a:p>
            <a:pPr marL="285750" indent="-285750">
              <a:buFont typeface="Arial" panose="020B0604020202020204" pitchFamily="34" charset="0"/>
              <a:buChar char="•"/>
            </a:pPr>
            <a:r>
              <a:rPr lang="en-US" dirty="0">
                <a:latin typeface="Helvetica" pitchFamily="2" charset="0"/>
              </a:rPr>
              <a:t>to understand </a:t>
            </a:r>
            <a:r>
              <a:rPr lang="en-US" b="1" dirty="0">
                <a:latin typeface="Helvetica" pitchFamily="2" charset="0"/>
              </a:rPr>
              <a:t>natural dynamical and microphysical processes</a:t>
            </a:r>
            <a:r>
              <a:rPr lang="en-US" dirty="0">
                <a:latin typeface="Helvetica" pitchFamily="2" charset="0"/>
              </a:rPr>
              <a:t> by which precipitation forms and evolves within orographic winter storms</a:t>
            </a:r>
          </a:p>
          <a:p>
            <a:pPr marL="285750" indent="-285750">
              <a:buFont typeface="Arial" panose="020B0604020202020204" pitchFamily="34" charset="0"/>
              <a:buChar char="•"/>
            </a:pPr>
            <a:endParaRPr lang="en-US" dirty="0">
              <a:latin typeface="Helvetica" pitchFamily="2" charset="0"/>
            </a:endParaRPr>
          </a:p>
          <a:p>
            <a:pPr marL="285750" indent="-285750">
              <a:buFont typeface="Arial" panose="020B0604020202020204" pitchFamily="34" charset="0"/>
              <a:buChar char="•"/>
            </a:pPr>
            <a:r>
              <a:rPr lang="en-US" dirty="0">
                <a:latin typeface="Helvetica" pitchFamily="2" charset="0"/>
              </a:rPr>
              <a:t>to determine the </a:t>
            </a:r>
            <a:r>
              <a:rPr lang="en-US" b="1" dirty="0">
                <a:latin typeface="Helvetica" pitchFamily="2" charset="0"/>
              </a:rPr>
              <a:t>physical processes by which cloud seeding with silver iodide (</a:t>
            </a:r>
            <a:r>
              <a:rPr lang="en-US" b="1" dirty="0" err="1">
                <a:latin typeface="Helvetica" pitchFamily="2" charset="0"/>
              </a:rPr>
              <a:t>AgI</a:t>
            </a:r>
            <a:r>
              <a:rPr lang="en-US" b="1" dirty="0">
                <a:latin typeface="Helvetica" pitchFamily="2" charset="0"/>
              </a:rPr>
              <a:t>), </a:t>
            </a:r>
            <a:r>
              <a:rPr lang="en-US" dirty="0">
                <a:latin typeface="Helvetica" pitchFamily="2" charset="0"/>
              </a:rPr>
              <a:t>either from ground generators or aircraft, impacts the amount and spatial distribution of snow falling across a river basin</a:t>
            </a:r>
          </a:p>
        </p:txBody>
      </p:sp>
      <p:pic>
        <p:nvPicPr>
          <p:cNvPr id="7" name="Picture 6">
            <a:extLst>
              <a:ext uri="{FF2B5EF4-FFF2-40B4-BE49-F238E27FC236}">
                <a16:creationId xmlns:a16="http://schemas.microsoft.com/office/drawing/2014/main" id="{223B1026-78D9-9DD0-C9BA-49C7700B9197}"/>
              </a:ext>
            </a:extLst>
          </p:cNvPr>
          <p:cNvPicPr>
            <a:picLocks noChangeAspect="1"/>
          </p:cNvPicPr>
          <p:nvPr/>
        </p:nvPicPr>
        <p:blipFill>
          <a:blip r:embed="rId3"/>
          <a:stretch>
            <a:fillRect/>
          </a:stretch>
        </p:blipFill>
        <p:spPr>
          <a:xfrm>
            <a:off x="6849978" y="909667"/>
            <a:ext cx="5342022" cy="5851623"/>
          </a:xfrm>
          <a:prstGeom prst="rect">
            <a:avLst/>
          </a:prstGeom>
        </p:spPr>
      </p:pic>
      <p:sp>
        <p:nvSpPr>
          <p:cNvPr id="9" name="TextBox 8">
            <a:extLst>
              <a:ext uri="{FF2B5EF4-FFF2-40B4-BE49-F238E27FC236}">
                <a16:creationId xmlns:a16="http://schemas.microsoft.com/office/drawing/2014/main" id="{F52CA19D-BC7E-59F0-EA13-81418FC3808E}"/>
              </a:ext>
            </a:extLst>
          </p:cNvPr>
          <p:cNvSpPr txBox="1"/>
          <p:nvPr/>
        </p:nvSpPr>
        <p:spPr>
          <a:xfrm>
            <a:off x="145091" y="4502265"/>
            <a:ext cx="5950910" cy="2246769"/>
          </a:xfrm>
          <a:prstGeom prst="rect">
            <a:avLst/>
          </a:prstGeom>
          <a:noFill/>
        </p:spPr>
        <p:txBody>
          <a:bodyPr wrap="square" rtlCol="0">
            <a:spAutoFit/>
          </a:bodyPr>
          <a:lstStyle/>
          <a:p>
            <a:r>
              <a:rPr lang="en-US" sz="2000" dirty="0">
                <a:latin typeface="Helvetica" pitchFamily="2" charset="0"/>
              </a:rPr>
              <a:t>The study reported </a:t>
            </a:r>
            <a:r>
              <a:rPr lang="en-US" sz="2000" b="1" dirty="0">
                <a:latin typeface="Helvetica" pitchFamily="2" charset="0"/>
              </a:rPr>
              <a:t>increases in liquid equivalent snowfall </a:t>
            </a:r>
            <a:r>
              <a:rPr lang="en-US" sz="2000" dirty="0">
                <a:latin typeface="Helvetica" pitchFamily="2" charset="0"/>
              </a:rPr>
              <a:t>of </a:t>
            </a:r>
            <a:r>
              <a:rPr lang="en-US" sz="2000" b="1" dirty="0">
                <a:latin typeface="Helvetica" pitchFamily="2" charset="0"/>
              </a:rPr>
              <a:t>0.05 mm to 0.28 mm </a:t>
            </a:r>
            <a:r>
              <a:rPr lang="en-US" sz="2000" dirty="0">
                <a:latin typeface="Helvetica" pitchFamily="2" charset="0"/>
              </a:rPr>
              <a:t>and snowfall rates of </a:t>
            </a:r>
            <a:r>
              <a:rPr lang="en-US" sz="2000" b="1" dirty="0">
                <a:latin typeface="Helvetica" pitchFamily="2" charset="0"/>
              </a:rPr>
              <a:t>0.04 mm/</a:t>
            </a:r>
            <a:r>
              <a:rPr lang="en-US" sz="2000" b="1" dirty="0" err="1">
                <a:latin typeface="Helvetica" pitchFamily="2" charset="0"/>
              </a:rPr>
              <a:t>hr</a:t>
            </a:r>
            <a:r>
              <a:rPr lang="en-US" sz="2000" b="1" dirty="0">
                <a:latin typeface="Helvetica" pitchFamily="2" charset="0"/>
              </a:rPr>
              <a:t> to 1.2 mm/</a:t>
            </a:r>
            <a:r>
              <a:rPr lang="en-US" sz="2000" b="1" dirty="0" err="1">
                <a:latin typeface="Helvetica" pitchFamily="2" charset="0"/>
              </a:rPr>
              <a:t>hr</a:t>
            </a:r>
            <a:r>
              <a:rPr lang="en-US" sz="2000" b="1" dirty="0">
                <a:latin typeface="Helvetica" pitchFamily="2" charset="0"/>
              </a:rPr>
              <a:t> </a:t>
            </a:r>
            <a:r>
              <a:rPr lang="en-US" sz="2000" dirty="0">
                <a:latin typeface="Helvetica" pitchFamily="2" charset="0"/>
              </a:rPr>
              <a:t>as a result of cloud seeding in three cases. </a:t>
            </a:r>
          </a:p>
          <a:p>
            <a:endParaRPr lang="en-US" sz="2000" dirty="0">
              <a:latin typeface="Helvetica" pitchFamily="2" charset="0"/>
            </a:endParaRPr>
          </a:p>
          <a:p>
            <a:br>
              <a:rPr lang="en-US" sz="2000" dirty="0">
                <a:latin typeface="Helvetica" pitchFamily="2" charset="0"/>
              </a:rPr>
            </a:br>
            <a:endParaRPr lang="en-US" sz="2000" dirty="0">
              <a:latin typeface="Helvetica" pitchFamily="2" charset="0"/>
            </a:endParaRPr>
          </a:p>
        </p:txBody>
      </p:sp>
    </p:spTree>
    <p:extLst>
      <p:ext uri="{BB962C8B-B14F-4D97-AF65-F5344CB8AC3E}">
        <p14:creationId xmlns:p14="http://schemas.microsoft.com/office/powerpoint/2010/main" val="30011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7AE72-D7BD-64CD-40A0-119FCDD5C22E}"/>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CAFD0732-475F-5283-4C06-535E3493FA76}"/>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endParaRPr lang="en-US" sz="4000" b="1" dirty="0">
              <a:solidFill>
                <a:schemeClr val="bg1"/>
              </a:solidFill>
              <a:latin typeface="Helvetica" pitchFamily="2" charset="0"/>
            </a:endParaRPr>
          </a:p>
        </p:txBody>
      </p:sp>
      <p:sp>
        <p:nvSpPr>
          <p:cNvPr id="2" name="TextBox 1">
            <a:extLst>
              <a:ext uri="{FF2B5EF4-FFF2-40B4-BE49-F238E27FC236}">
                <a16:creationId xmlns:a16="http://schemas.microsoft.com/office/drawing/2014/main" id="{261EDD19-27DE-FCA1-B7C4-56C5BB39B122}"/>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pic>
        <p:nvPicPr>
          <p:cNvPr id="7" name="Picture 6">
            <a:extLst>
              <a:ext uri="{FF2B5EF4-FFF2-40B4-BE49-F238E27FC236}">
                <a16:creationId xmlns:a16="http://schemas.microsoft.com/office/drawing/2014/main" id="{ABC8F4D3-7476-9E13-97C8-2528BFFB9BBE}"/>
              </a:ext>
            </a:extLst>
          </p:cNvPr>
          <p:cNvPicPr>
            <a:picLocks noChangeAspect="1"/>
          </p:cNvPicPr>
          <p:nvPr/>
        </p:nvPicPr>
        <p:blipFill>
          <a:blip r:embed="rId3"/>
          <a:srcRect l="12439" t="326" r="1414" b="62832"/>
          <a:stretch>
            <a:fillRect/>
          </a:stretch>
        </p:blipFill>
        <p:spPr>
          <a:xfrm>
            <a:off x="84221" y="1475151"/>
            <a:ext cx="7332945" cy="4078705"/>
          </a:xfrm>
          <a:prstGeom prst="rect">
            <a:avLst/>
          </a:prstGeom>
        </p:spPr>
      </p:pic>
      <p:pic>
        <p:nvPicPr>
          <p:cNvPr id="8" name="Picture 7">
            <a:extLst>
              <a:ext uri="{FF2B5EF4-FFF2-40B4-BE49-F238E27FC236}">
                <a16:creationId xmlns:a16="http://schemas.microsoft.com/office/drawing/2014/main" id="{934C306E-8387-21EA-A9B4-25B1AF54FFEF}"/>
              </a:ext>
            </a:extLst>
          </p:cNvPr>
          <p:cNvPicPr>
            <a:picLocks noChangeAspect="1"/>
          </p:cNvPicPr>
          <p:nvPr/>
        </p:nvPicPr>
        <p:blipFill>
          <a:blip r:embed="rId3"/>
          <a:srcRect l="6144" t="36526"/>
          <a:stretch>
            <a:fillRect/>
          </a:stretch>
        </p:blipFill>
        <p:spPr>
          <a:xfrm>
            <a:off x="8478676" y="28390"/>
            <a:ext cx="3713324" cy="3266190"/>
          </a:xfrm>
          <a:prstGeom prst="rect">
            <a:avLst/>
          </a:prstGeom>
        </p:spPr>
      </p:pic>
      <p:sp>
        <p:nvSpPr>
          <p:cNvPr id="9" name="Text Placeholder 1">
            <a:extLst>
              <a:ext uri="{FF2B5EF4-FFF2-40B4-BE49-F238E27FC236}">
                <a16:creationId xmlns:a16="http://schemas.microsoft.com/office/drawing/2014/main" id="{87E1E075-FEA1-E20D-3070-36BDB8EB3F22}"/>
              </a:ext>
            </a:extLst>
          </p:cNvPr>
          <p:cNvSpPr txBox="1">
            <a:spLocks/>
          </p:cNvSpPr>
          <p:nvPr/>
        </p:nvSpPr>
        <p:spPr>
          <a:xfrm>
            <a:off x="0" y="-1"/>
            <a:ext cx="7976937"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SNOWIE</a:t>
            </a:r>
          </a:p>
        </p:txBody>
      </p:sp>
      <p:pic>
        <p:nvPicPr>
          <p:cNvPr id="11" name="Picture 10">
            <a:extLst>
              <a:ext uri="{FF2B5EF4-FFF2-40B4-BE49-F238E27FC236}">
                <a16:creationId xmlns:a16="http://schemas.microsoft.com/office/drawing/2014/main" id="{CAC6D860-49E5-1C88-5A9A-F63BB0902015}"/>
              </a:ext>
            </a:extLst>
          </p:cNvPr>
          <p:cNvPicPr>
            <a:picLocks noChangeAspect="1"/>
          </p:cNvPicPr>
          <p:nvPr/>
        </p:nvPicPr>
        <p:blipFill>
          <a:blip r:embed="rId4"/>
          <a:stretch>
            <a:fillRect/>
          </a:stretch>
        </p:blipFill>
        <p:spPr>
          <a:xfrm>
            <a:off x="7417166" y="3249231"/>
            <a:ext cx="3713324" cy="3551582"/>
          </a:xfrm>
          <a:prstGeom prst="rect">
            <a:avLst/>
          </a:prstGeom>
        </p:spPr>
      </p:pic>
    </p:spTree>
    <p:extLst>
      <p:ext uri="{BB962C8B-B14F-4D97-AF65-F5344CB8AC3E}">
        <p14:creationId xmlns:p14="http://schemas.microsoft.com/office/powerpoint/2010/main" val="4279983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B2D5C6-A97F-0C55-74EF-79A56BF6588A}"/>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63F4F6B2-B6BA-1B1D-E9D2-462121412EF5}"/>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SNOWIE</a:t>
            </a:r>
          </a:p>
        </p:txBody>
      </p:sp>
      <p:sp>
        <p:nvSpPr>
          <p:cNvPr id="2" name="TextBox 1">
            <a:extLst>
              <a:ext uri="{FF2B5EF4-FFF2-40B4-BE49-F238E27FC236}">
                <a16:creationId xmlns:a16="http://schemas.microsoft.com/office/drawing/2014/main" id="{1F518E7C-289F-9A06-C64B-BD6929041A05}"/>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sp>
        <p:nvSpPr>
          <p:cNvPr id="5" name="TextBox 4">
            <a:extLst>
              <a:ext uri="{FF2B5EF4-FFF2-40B4-BE49-F238E27FC236}">
                <a16:creationId xmlns:a16="http://schemas.microsoft.com/office/drawing/2014/main" id="{DCAE4538-4D76-392F-8A9E-40F37BA19635}"/>
              </a:ext>
            </a:extLst>
          </p:cNvPr>
          <p:cNvSpPr txBox="1"/>
          <p:nvPr/>
        </p:nvSpPr>
        <p:spPr>
          <a:xfrm>
            <a:off x="145091" y="1042912"/>
            <a:ext cx="5220993" cy="1569660"/>
          </a:xfrm>
          <a:prstGeom prst="rect">
            <a:avLst/>
          </a:prstGeom>
          <a:noFill/>
        </p:spPr>
        <p:txBody>
          <a:bodyPr wrap="square" rtlCol="0">
            <a:spAutoFit/>
          </a:bodyPr>
          <a:lstStyle/>
          <a:p>
            <a:r>
              <a:rPr lang="en-US" sz="2400" b="1" dirty="0">
                <a:latin typeface="Helvetica" pitchFamily="2" charset="0"/>
              </a:rPr>
              <a:t>SNOWIE (Seeded and Natural Orographic Wintertime Clouds: The Idaho Experiment)</a:t>
            </a:r>
          </a:p>
          <a:p>
            <a:endParaRPr lang="en-US" sz="2400" b="1" dirty="0">
              <a:latin typeface="Helvetica" pitchFamily="2" charset="0"/>
            </a:endParaRPr>
          </a:p>
        </p:txBody>
      </p:sp>
      <p:sp>
        <p:nvSpPr>
          <p:cNvPr id="3" name="TextBox 2">
            <a:extLst>
              <a:ext uri="{FF2B5EF4-FFF2-40B4-BE49-F238E27FC236}">
                <a16:creationId xmlns:a16="http://schemas.microsoft.com/office/drawing/2014/main" id="{06E86AE9-EAE0-2358-3DD3-D33823F66706}"/>
              </a:ext>
            </a:extLst>
          </p:cNvPr>
          <p:cNvSpPr txBox="1"/>
          <p:nvPr/>
        </p:nvSpPr>
        <p:spPr>
          <a:xfrm>
            <a:off x="252830" y="3726622"/>
            <a:ext cx="4463549" cy="2554545"/>
          </a:xfrm>
          <a:prstGeom prst="rect">
            <a:avLst/>
          </a:prstGeom>
          <a:noFill/>
        </p:spPr>
        <p:txBody>
          <a:bodyPr wrap="square" rtlCol="0">
            <a:spAutoFit/>
          </a:bodyPr>
          <a:lstStyle/>
          <a:p>
            <a:r>
              <a:rPr lang="en-US" sz="2000" dirty="0">
                <a:latin typeface="Helvetica" pitchFamily="2" charset="0"/>
              </a:rPr>
              <a:t>The study reported </a:t>
            </a:r>
            <a:r>
              <a:rPr lang="en-US" sz="2000" b="1" dirty="0">
                <a:latin typeface="Helvetica" pitchFamily="2" charset="0"/>
              </a:rPr>
              <a:t>increases in liquid equivalent snowfall </a:t>
            </a:r>
            <a:r>
              <a:rPr lang="en-US" sz="2000" dirty="0">
                <a:latin typeface="Helvetica" pitchFamily="2" charset="0"/>
              </a:rPr>
              <a:t>of </a:t>
            </a:r>
            <a:r>
              <a:rPr lang="en-US" sz="2000" b="1" dirty="0">
                <a:latin typeface="Helvetica" pitchFamily="2" charset="0"/>
              </a:rPr>
              <a:t>0.05 mm to 0.28 mm </a:t>
            </a:r>
            <a:r>
              <a:rPr lang="en-US" sz="2000" dirty="0">
                <a:latin typeface="Helvetica" pitchFamily="2" charset="0"/>
              </a:rPr>
              <a:t>and snowfall rates of </a:t>
            </a:r>
            <a:r>
              <a:rPr lang="en-US" sz="2000" b="1" dirty="0">
                <a:latin typeface="Helvetica" pitchFamily="2" charset="0"/>
              </a:rPr>
              <a:t>0.04 mm/</a:t>
            </a:r>
            <a:r>
              <a:rPr lang="en-US" sz="2000" b="1" dirty="0" err="1">
                <a:latin typeface="Helvetica" pitchFamily="2" charset="0"/>
              </a:rPr>
              <a:t>hr</a:t>
            </a:r>
            <a:r>
              <a:rPr lang="en-US" sz="2000" b="1" dirty="0">
                <a:latin typeface="Helvetica" pitchFamily="2" charset="0"/>
              </a:rPr>
              <a:t> to 1.2 mm/</a:t>
            </a:r>
            <a:r>
              <a:rPr lang="en-US" sz="2000" b="1" dirty="0" err="1">
                <a:latin typeface="Helvetica" pitchFamily="2" charset="0"/>
              </a:rPr>
              <a:t>hr</a:t>
            </a:r>
            <a:r>
              <a:rPr lang="en-US" sz="2000" b="1" dirty="0">
                <a:latin typeface="Helvetica" pitchFamily="2" charset="0"/>
              </a:rPr>
              <a:t> </a:t>
            </a:r>
            <a:r>
              <a:rPr lang="en-US" sz="2000" dirty="0">
                <a:latin typeface="Helvetica" pitchFamily="2" charset="0"/>
              </a:rPr>
              <a:t>as a result of cloud seeding in three cases</a:t>
            </a:r>
          </a:p>
          <a:p>
            <a:endParaRPr lang="en-US" sz="2000" dirty="0">
              <a:latin typeface="Helvetica" pitchFamily="2" charset="0"/>
            </a:endParaRPr>
          </a:p>
          <a:p>
            <a:br>
              <a:rPr lang="en-US" sz="2000" dirty="0">
                <a:latin typeface="Helvetica" pitchFamily="2" charset="0"/>
              </a:rPr>
            </a:br>
            <a:endParaRPr lang="en-US" sz="2000" dirty="0">
              <a:latin typeface="Helvetica" pitchFamily="2" charset="0"/>
            </a:endParaRPr>
          </a:p>
        </p:txBody>
      </p:sp>
      <p:pic>
        <p:nvPicPr>
          <p:cNvPr id="8" name="Picture 7">
            <a:extLst>
              <a:ext uri="{FF2B5EF4-FFF2-40B4-BE49-F238E27FC236}">
                <a16:creationId xmlns:a16="http://schemas.microsoft.com/office/drawing/2014/main" id="{D72356C1-99D8-E404-598E-789A12D8949E}"/>
              </a:ext>
            </a:extLst>
          </p:cNvPr>
          <p:cNvPicPr>
            <a:picLocks noChangeAspect="1"/>
          </p:cNvPicPr>
          <p:nvPr/>
        </p:nvPicPr>
        <p:blipFill>
          <a:blip r:embed="rId3"/>
          <a:stretch>
            <a:fillRect/>
          </a:stretch>
        </p:blipFill>
        <p:spPr>
          <a:xfrm>
            <a:off x="4852190" y="1042912"/>
            <a:ext cx="7194720" cy="5586488"/>
          </a:xfrm>
          <a:prstGeom prst="rect">
            <a:avLst/>
          </a:prstGeom>
        </p:spPr>
      </p:pic>
      <p:sp>
        <p:nvSpPr>
          <p:cNvPr id="11" name="TextBox 10">
            <a:extLst>
              <a:ext uri="{FF2B5EF4-FFF2-40B4-BE49-F238E27FC236}">
                <a16:creationId xmlns:a16="http://schemas.microsoft.com/office/drawing/2014/main" id="{33E2C688-45ED-8019-0088-F1E9815CB8FA}"/>
              </a:ext>
            </a:extLst>
          </p:cNvPr>
          <p:cNvSpPr txBox="1"/>
          <p:nvPr/>
        </p:nvSpPr>
        <p:spPr>
          <a:xfrm>
            <a:off x="252830" y="5542572"/>
            <a:ext cx="4234949" cy="923330"/>
          </a:xfrm>
          <a:prstGeom prst="rect">
            <a:avLst/>
          </a:prstGeom>
          <a:noFill/>
        </p:spPr>
        <p:txBody>
          <a:bodyPr wrap="square">
            <a:spAutoFit/>
          </a:bodyPr>
          <a:lstStyle/>
          <a:p>
            <a:r>
              <a:rPr lang="en-US" dirty="0"/>
              <a:t>https://movie-</a:t>
            </a:r>
            <a:r>
              <a:rPr lang="en-US" dirty="0" err="1"/>
              <a:t>usa.glencoesoftware.com</a:t>
            </a:r>
            <a:r>
              <a:rPr lang="en-US" dirty="0"/>
              <a:t>/video/10.1073/pnas.1917204117/video-1</a:t>
            </a:r>
          </a:p>
        </p:txBody>
      </p:sp>
    </p:spTree>
    <p:extLst>
      <p:ext uri="{BB962C8B-B14F-4D97-AF65-F5344CB8AC3E}">
        <p14:creationId xmlns:p14="http://schemas.microsoft.com/office/powerpoint/2010/main" val="3657540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C9B8-4950-4874-7A27-921F94696437}"/>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B1D565E5-BC6C-13A8-4EB7-2A945DB553B6}"/>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endParaRPr lang="en-US" sz="4000" b="1" dirty="0">
              <a:solidFill>
                <a:schemeClr val="bg1"/>
              </a:solidFill>
              <a:latin typeface="Helvetica" pitchFamily="2" charset="0"/>
            </a:endParaRPr>
          </a:p>
        </p:txBody>
      </p:sp>
      <p:sp>
        <p:nvSpPr>
          <p:cNvPr id="2" name="TextBox 1">
            <a:extLst>
              <a:ext uri="{FF2B5EF4-FFF2-40B4-BE49-F238E27FC236}">
                <a16:creationId xmlns:a16="http://schemas.microsoft.com/office/drawing/2014/main" id="{271691C6-E7C6-BB4D-98F5-547DB3A0A8EF}"/>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sp>
        <p:nvSpPr>
          <p:cNvPr id="4" name="TextBox 3">
            <a:extLst>
              <a:ext uri="{FF2B5EF4-FFF2-40B4-BE49-F238E27FC236}">
                <a16:creationId xmlns:a16="http://schemas.microsoft.com/office/drawing/2014/main" id="{52AB3EF2-5982-30AD-4810-37CAAEACD1B2}"/>
              </a:ext>
            </a:extLst>
          </p:cNvPr>
          <p:cNvSpPr txBox="1"/>
          <p:nvPr/>
        </p:nvSpPr>
        <p:spPr>
          <a:xfrm>
            <a:off x="188495" y="1326593"/>
            <a:ext cx="11815010" cy="5078313"/>
          </a:xfrm>
          <a:prstGeom prst="rect">
            <a:avLst/>
          </a:prstGeom>
          <a:noFill/>
        </p:spPr>
        <p:txBody>
          <a:bodyPr wrap="square" rtlCol="0">
            <a:spAutoFit/>
          </a:bodyPr>
          <a:lstStyle/>
          <a:p>
            <a:pPr marL="285750" indent="-285750">
              <a:buFont typeface="Wingdings" pitchFamily="2" charset="2"/>
              <a:buChar char="Ø"/>
            </a:pPr>
            <a:r>
              <a:rPr lang="en-US" b="1" dirty="0">
                <a:latin typeface="Helvetica" pitchFamily="2" charset="0"/>
              </a:rPr>
              <a:t>Challenging to quantify</a:t>
            </a:r>
            <a:r>
              <a:rPr lang="en-US" dirty="0">
                <a:latin typeface="Helvetica" pitchFamily="2" charset="0"/>
              </a:rPr>
              <a:t> amount of precipitation over a specific target area attributed to seeding efforts</a:t>
            </a:r>
          </a:p>
          <a:p>
            <a:pPr marL="285750" indent="-285750">
              <a:buFont typeface="Wingdings" pitchFamily="2" charset="2"/>
              <a:buChar char="Ø"/>
            </a:pPr>
            <a:endParaRPr lang="en-US" dirty="0">
              <a:latin typeface="Helvetica" pitchFamily="2" charset="0"/>
            </a:endParaRPr>
          </a:p>
          <a:p>
            <a:pPr marL="285750" indent="-285750">
              <a:buFont typeface="Wingdings" pitchFamily="2" charset="2"/>
              <a:buChar char="Ø"/>
            </a:pPr>
            <a:r>
              <a:rPr lang="en-US" dirty="0">
                <a:latin typeface="Helvetica" pitchFamily="2" charset="0"/>
              </a:rPr>
              <a:t>Past observational studies have used statistical experiments (similar to how pharmaceutical companies trial new medicines). Given there is </a:t>
            </a:r>
            <a:r>
              <a:rPr lang="en-US" b="1" dirty="0">
                <a:latin typeface="Helvetica" pitchFamily="2" charset="0"/>
              </a:rPr>
              <a:t>so much natural variability in weather </a:t>
            </a:r>
            <a:r>
              <a:rPr lang="en-US" dirty="0">
                <a:latin typeface="Helvetica" pitchFamily="2" charset="0"/>
              </a:rPr>
              <a:t>and </a:t>
            </a:r>
            <a:r>
              <a:rPr lang="en-US" b="1" dirty="0">
                <a:latin typeface="Helvetica" pitchFamily="2" charset="0"/>
              </a:rPr>
              <a:t>sample of clouds that could be seeded for some of the trials was too low </a:t>
            </a:r>
            <a:r>
              <a:rPr lang="en-US" dirty="0">
                <a:latin typeface="Helvetica" pitchFamily="2" charset="0"/>
              </a:rPr>
              <a:t>to gain statistical significance, a lot of these studies have not proven how much snow was produced by cloud seeding. For those studies that have been able to claim significant or less ambiguous results, such as finding a </a:t>
            </a:r>
            <a:r>
              <a:rPr lang="en-US" b="1" dirty="0">
                <a:latin typeface="Helvetica" pitchFamily="2" charset="0"/>
              </a:rPr>
              <a:t>14% increase </a:t>
            </a:r>
            <a:r>
              <a:rPr lang="en-US" dirty="0">
                <a:latin typeface="Helvetica" pitchFamily="2" charset="0"/>
              </a:rPr>
              <a:t>from the statistical experiment in Australia, </a:t>
            </a:r>
            <a:r>
              <a:rPr lang="en-US" b="1" dirty="0">
                <a:latin typeface="Helvetica" pitchFamily="2" charset="0"/>
              </a:rPr>
              <a:t>those results do not apply everywhere. </a:t>
            </a:r>
          </a:p>
          <a:p>
            <a:pPr marL="285750" indent="-285750">
              <a:buFont typeface="Wingdings" pitchFamily="2" charset="2"/>
              <a:buChar char="Ø"/>
            </a:pPr>
            <a:endParaRPr lang="en-US" dirty="0">
              <a:latin typeface="Helvetica" pitchFamily="2" charset="0"/>
            </a:endParaRPr>
          </a:p>
          <a:p>
            <a:pPr marL="285750" indent="-285750">
              <a:buFont typeface="Wingdings" pitchFamily="2" charset="2"/>
              <a:buChar char="Ø"/>
            </a:pPr>
            <a:r>
              <a:rPr lang="en-US" b="1" dirty="0">
                <a:latin typeface="Helvetica" pitchFamily="2" charset="0"/>
              </a:rPr>
              <a:t>Each individual cloud-seeding program needs to do their own evaluation </a:t>
            </a:r>
            <a:r>
              <a:rPr lang="en-US" dirty="0">
                <a:latin typeface="Helvetica" pitchFamily="2" charset="0"/>
              </a:rPr>
              <a:t>in order to estimate what the impacts in that region are.</a:t>
            </a:r>
          </a:p>
          <a:p>
            <a:pPr marL="285750" indent="-285750">
              <a:buFont typeface="Wingdings" pitchFamily="2" charset="2"/>
              <a:buChar char="Ø"/>
            </a:pPr>
            <a:endParaRPr lang="en-US" dirty="0">
              <a:latin typeface="Helvetica" pitchFamily="2" charset="0"/>
            </a:endParaRPr>
          </a:p>
          <a:p>
            <a:pPr marL="285750" indent="-285750">
              <a:buFont typeface="Wingdings" pitchFamily="2" charset="2"/>
              <a:buChar char="Ø"/>
            </a:pPr>
            <a:r>
              <a:rPr lang="en-US" b="1" dirty="0">
                <a:latin typeface="Helvetica" pitchFamily="2" charset="0"/>
              </a:rPr>
              <a:t>Modeling Studies: </a:t>
            </a:r>
          </a:p>
          <a:p>
            <a:r>
              <a:rPr lang="en-US" dirty="0">
                <a:latin typeface="Helvetica" pitchFamily="2" charset="0"/>
              </a:rPr>
              <a:t>New computer models like </a:t>
            </a:r>
            <a:r>
              <a:rPr lang="en-US" b="1" dirty="0">
                <a:latin typeface="Helvetica" pitchFamily="2" charset="0"/>
              </a:rPr>
              <a:t>WRF </a:t>
            </a:r>
            <a:r>
              <a:rPr lang="en-US" dirty="0">
                <a:latin typeface="Helvetica" pitchFamily="2" charset="0"/>
              </a:rPr>
              <a:t>simulations of WWMPP cases in Rasmussen et al., 2018 are showing promise in being able to simulate how much additional snow from cloud seeding may be falling, and where it is falling. Those </a:t>
            </a:r>
            <a:r>
              <a:rPr lang="en-US" b="1" dirty="0">
                <a:latin typeface="Helvetica" pitchFamily="2" charset="0"/>
              </a:rPr>
              <a:t>models could eventually be coupled with hydrological models to project streamflow impacts of cloud seeding.</a:t>
            </a:r>
          </a:p>
          <a:p>
            <a:endParaRPr lang="en-US" dirty="0">
              <a:latin typeface="Helvetica" pitchFamily="2" charset="0"/>
            </a:endParaRPr>
          </a:p>
        </p:txBody>
      </p:sp>
      <p:sp>
        <p:nvSpPr>
          <p:cNvPr id="7" name="TextBox 6">
            <a:extLst>
              <a:ext uri="{FF2B5EF4-FFF2-40B4-BE49-F238E27FC236}">
                <a16:creationId xmlns:a16="http://schemas.microsoft.com/office/drawing/2014/main" id="{0005F5A6-1859-466F-F466-5E015F06B81E}"/>
              </a:ext>
            </a:extLst>
          </p:cNvPr>
          <p:cNvSpPr txBox="1"/>
          <p:nvPr/>
        </p:nvSpPr>
        <p:spPr>
          <a:xfrm>
            <a:off x="0" y="176295"/>
            <a:ext cx="11889205" cy="557076"/>
          </a:xfrm>
          <a:prstGeom prst="rect">
            <a:avLst/>
          </a:prstGeom>
          <a:noFill/>
        </p:spPr>
        <p:txBody>
          <a:bodyPr wrap="square" rtlCol="0">
            <a:spAutoFit/>
          </a:bodyPr>
          <a:lstStyle/>
          <a:p>
            <a:pPr algn="ctr">
              <a:lnSpc>
                <a:spcPct val="70000"/>
              </a:lnSpc>
            </a:pPr>
            <a:r>
              <a:rPr lang="en-US" sz="4000" b="1" dirty="0">
                <a:solidFill>
                  <a:schemeClr val="bg1"/>
                </a:solidFill>
                <a:latin typeface="Helvetica" pitchFamily="2" charset="0"/>
              </a:rPr>
              <a:t>How much snow is likely to be generated?</a:t>
            </a:r>
          </a:p>
        </p:txBody>
      </p:sp>
    </p:spTree>
    <p:extLst>
      <p:ext uri="{BB962C8B-B14F-4D97-AF65-F5344CB8AC3E}">
        <p14:creationId xmlns:p14="http://schemas.microsoft.com/office/powerpoint/2010/main" val="1253584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11319-E210-9A1D-5285-8EE7AAD7C2F5}"/>
            </a:ext>
          </a:extLst>
        </p:cNvPr>
        <p:cNvGrpSpPr/>
        <p:nvPr/>
      </p:nvGrpSpPr>
      <p:grpSpPr>
        <a:xfrm>
          <a:off x="0" y="0"/>
          <a:ext cx="0" cy="0"/>
          <a:chOff x="0" y="0"/>
          <a:chExt cx="0" cy="0"/>
        </a:xfrm>
      </p:grpSpPr>
      <p:sp>
        <p:nvSpPr>
          <p:cNvPr id="7" name="Google Shape;36;p8">
            <a:extLst>
              <a:ext uri="{FF2B5EF4-FFF2-40B4-BE49-F238E27FC236}">
                <a16:creationId xmlns:a16="http://schemas.microsoft.com/office/drawing/2014/main" id="{B0AEE3C6-0311-732C-C13D-BF99E278B8E5}"/>
              </a:ext>
            </a:extLst>
          </p:cNvPr>
          <p:cNvSpPr/>
          <p:nvPr/>
        </p:nvSpPr>
        <p:spPr>
          <a:xfrm>
            <a:off x="400909" y="1371213"/>
            <a:ext cx="10860791" cy="5378503"/>
          </a:xfrm>
          <a:prstGeom prst="rect">
            <a:avLst/>
          </a:prstGeom>
          <a:solidFill>
            <a:schemeClr val="bg1"/>
          </a:solidFill>
          <a:ln>
            <a:noFill/>
          </a:ln>
        </p:spPr>
        <p:txBody>
          <a:bodyPr spcFirstLastPara="1" wrap="square" lIns="91425" tIns="45700" rIns="91425" bIns="45700" anchor="t" anchorCtr="0">
            <a:noAutofit/>
          </a:bodyPr>
          <a:lstStyle/>
          <a:p>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Need for Wintertime Orographic Cloud Seeding</a:t>
            </a: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Conceptual Basis of Wintertime Orographic Cloud Seeding - Fundamental Hypothesis</a:t>
            </a:r>
          </a:p>
          <a:p>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Ground-Based Generators</a:t>
            </a: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Seeding with an Aircraft</a:t>
            </a: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Relative advantages and disadvantages of both methods</a:t>
            </a: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Recent Field Campaigns </a:t>
            </a:r>
          </a:p>
          <a:p>
            <a:endParaRPr lang="en-US" sz="2400"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a:p>
            <a:endParaRPr lang="en-US" sz="2400" b="1" dirty="0">
              <a:latin typeface="Helvetica" pitchFamily="2" charset="0"/>
            </a:endParaRPr>
          </a:p>
          <a:p>
            <a:endParaRPr lang="en-US" sz="2400" b="1" dirty="0">
              <a:latin typeface="Helvetica" pitchFamily="2" charset="0"/>
            </a:endParaRPr>
          </a:p>
          <a:p>
            <a:endParaRPr lang="en-US" sz="2400" b="1"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p:txBody>
      </p:sp>
      <p:sp>
        <p:nvSpPr>
          <p:cNvPr id="2" name="TextBox 1">
            <a:extLst>
              <a:ext uri="{FF2B5EF4-FFF2-40B4-BE49-F238E27FC236}">
                <a16:creationId xmlns:a16="http://schemas.microsoft.com/office/drawing/2014/main" id="{EC1A625C-0140-355F-B654-DBC1315460E7}"/>
              </a:ext>
            </a:extLst>
          </p:cNvPr>
          <p:cNvSpPr txBox="1"/>
          <p:nvPr/>
        </p:nvSpPr>
        <p:spPr>
          <a:xfrm>
            <a:off x="1" y="0"/>
            <a:ext cx="12191999" cy="1238865"/>
          </a:xfrm>
          <a:prstGeom prst="rect">
            <a:avLst/>
          </a:prstGeom>
          <a:solidFill>
            <a:srgbClr val="00204F"/>
          </a:solidFill>
        </p:spPr>
        <p:txBody>
          <a:bodyPr vert="horz" lIns="91440" tIns="45720" rIns="91440" bIns="45720" rtlCol="0" anchor="ctr" anchorCtr="0">
            <a:normAutofit/>
          </a:bodyPr>
          <a:lstStyle>
            <a:defPPr>
              <a:defRPr lang="en-US"/>
            </a:defPPr>
            <a:lvl1pPr marR="0" lvl="0" indent="0" algn="ctr" fontAlgn="auto">
              <a:lnSpc>
                <a:spcPct val="70000"/>
              </a:lnSpc>
              <a:spcBef>
                <a:spcPts val="0"/>
              </a:spcBef>
              <a:spcAft>
                <a:spcPts val="0"/>
              </a:spcAft>
              <a:buClrTx/>
              <a:buSzTx/>
              <a:buFont typeface="Arial" panose="020B0604020202020204" pitchFamily="34" charset="0"/>
              <a:buNone/>
              <a:tabLst/>
              <a:defRPr sz="4000" b="1">
                <a:solidFill>
                  <a:schemeClr val="bg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Learning Objectives </a:t>
            </a:r>
          </a:p>
        </p:txBody>
      </p:sp>
    </p:spTree>
    <p:extLst>
      <p:ext uri="{BB962C8B-B14F-4D97-AF65-F5344CB8AC3E}">
        <p14:creationId xmlns:p14="http://schemas.microsoft.com/office/powerpoint/2010/main" val="3529172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39EFA-2AE6-4606-F767-586BA92543EB}"/>
            </a:ext>
          </a:extLst>
        </p:cNvPr>
        <p:cNvGrpSpPr/>
        <p:nvPr/>
      </p:nvGrpSpPr>
      <p:grpSpPr>
        <a:xfrm>
          <a:off x="0" y="0"/>
          <a:ext cx="0" cy="0"/>
          <a:chOff x="0" y="0"/>
          <a:chExt cx="0" cy="0"/>
        </a:xfrm>
      </p:grpSpPr>
      <p:sp>
        <p:nvSpPr>
          <p:cNvPr id="7" name="Google Shape;36;p8">
            <a:extLst>
              <a:ext uri="{FF2B5EF4-FFF2-40B4-BE49-F238E27FC236}">
                <a16:creationId xmlns:a16="http://schemas.microsoft.com/office/drawing/2014/main" id="{F80720DA-7C1F-6DD4-398E-B7606F0E1885}"/>
              </a:ext>
            </a:extLst>
          </p:cNvPr>
          <p:cNvSpPr/>
          <p:nvPr/>
        </p:nvSpPr>
        <p:spPr>
          <a:xfrm>
            <a:off x="400909" y="1371213"/>
            <a:ext cx="10860791" cy="5378503"/>
          </a:xfrm>
          <a:prstGeom prst="rect">
            <a:avLst/>
          </a:prstGeom>
          <a:solidFill>
            <a:schemeClr val="bg1"/>
          </a:solidFill>
          <a:ln>
            <a:noFill/>
          </a:ln>
        </p:spPr>
        <p:txBody>
          <a:bodyPr spcFirstLastPara="1" wrap="square" lIns="91425" tIns="45700" rIns="91425" bIns="45700" anchor="t" anchorCtr="0">
            <a:noAutofit/>
          </a:bodyPr>
          <a:lstStyle/>
          <a:p>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Need for Wintertime Orographic Cloud Seeding</a:t>
            </a: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Conceptual Basis of Wintertime Orographic Cloud Seeding - Fundamental Hypothesis</a:t>
            </a:r>
          </a:p>
          <a:p>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Ground-Based Generators</a:t>
            </a: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Seeding with an Aircraft</a:t>
            </a: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Relative advantages and disadvantages of both methods</a:t>
            </a: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r>
              <a:rPr lang="en-US" sz="2400" dirty="0">
                <a:latin typeface="Helvetica" pitchFamily="2" charset="0"/>
              </a:rPr>
              <a:t>Recent Field Campaigns – SPERP, SNOWIE</a:t>
            </a:r>
          </a:p>
          <a:p>
            <a:endParaRPr lang="en-US" sz="2400"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a:p>
            <a:endParaRPr lang="en-US" sz="2400" b="1" dirty="0">
              <a:latin typeface="Helvetica" pitchFamily="2" charset="0"/>
            </a:endParaRPr>
          </a:p>
          <a:p>
            <a:endParaRPr lang="en-US" sz="2400" b="1" dirty="0">
              <a:latin typeface="Helvetica" pitchFamily="2" charset="0"/>
            </a:endParaRPr>
          </a:p>
          <a:p>
            <a:endParaRPr lang="en-US" sz="2400" b="1" dirty="0">
              <a:latin typeface="Helvetica" pitchFamily="2" charset="0"/>
            </a:endParaRPr>
          </a:p>
          <a:p>
            <a:pPr marL="457200" indent="-457200">
              <a:buFont typeface="Arial" panose="020B0604020202020204" pitchFamily="34" charset="0"/>
              <a:buChar char="•"/>
            </a:pPr>
            <a:endParaRPr lang="en-US" sz="2400" dirty="0">
              <a:latin typeface="Helvetica" pitchFamily="2" charset="0"/>
            </a:endParaRPr>
          </a:p>
        </p:txBody>
      </p:sp>
      <p:sp>
        <p:nvSpPr>
          <p:cNvPr id="2" name="TextBox 1">
            <a:extLst>
              <a:ext uri="{FF2B5EF4-FFF2-40B4-BE49-F238E27FC236}">
                <a16:creationId xmlns:a16="http://schemas.microsoft.com/office/drawing/2014/main" id="{A88EEF23-D35C-C6D1-0D03-866D07B736A4}"/>
              </a:ext>
            </a:extLst>
          </p:cNvPr>
          <p:cNvSpPr txBox="1"/>
          <p:nvPr/>
        </p:nvSpPr>
        <p:spPr>
          <a:xfrm>
            <a:off x="1" y="0"/>
            <a:ext cx="12191999" cy="1238865"/>
          </a:xfrm>
          <a:prstGeom prst="rect">
            <a:avLst/>
          </a:prstGeom>
          <a:solidFill>
            <a:srgbClr val="00204F"/>
          </a:solidFill>
        </p:spPr>
        <p:txBody>
          <a:bodyPr vert="horz" lIns="91440" tIns="45720" rIns="91440" bIns="45720" rtlCol="0" anchor="ctr" anchorCtr="0">
            <a:normAutofit/>
          </a:bodyPr>
          <a:lstStyle>
            <a:defPPr>
              <a:defRPr lang="en-US"/>
            </a:defPPr>
            <a:lvl1pPr marR="0" lvl="0" indent="0" algn="ctr" fontAlgn="auto">
              <a:lnSpc>
                <a:spcPct val="70000"/>
              </a:lnSpc>
              <a:spcBef>
                <a:spcPts val="0"/>
              </a:spcBef>
              <a:spcAft>
                <a:spcPts val="0"/>
              </a:spcAft>
              <a:buClrTx/>
              <a:buSzTx/>
              <a:buFont typeface="Arial" panose="020B0604020202020204" pitchFamily="34" charset="0"/>
              <a:buNone/>
              <a:tabLst/>
              <a:defRPr sz="4000" b="1">
                <a:solidFill>
                  <a:schemeClr val="bg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Learning Objectives </a:t>
            </a:r>
          </a:p>
        </p:txBody>
      </p:sp>
    </p:spTree>
    <p:extLst>
      <p:ext uri="{BB962C8B-B14F-4D97-AF65-F5344CB8AC3E}">
        <p14:creationId xmlns:p14="http://schemas.microsoft.com/office/powerpoint/2010/main" val="2712996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358C4-65C9-2B60-0712-C6ECA4DDEC2B}"/>
            </a:ext>
          </a:extLst>
        </p:cNvPr>
        <p:cNvGrpSpPr/>
        <p:nvPr/>
      </p:nvGrpSpPr>
      <p:grpSpPr>
        <a:xfrm>
          <a:off x="0" y="0"/>
          <a:ext cx="0" cy="0"/>
          <a:chOff x="0" y="0"/>
          <a:chExt cx="0" cy="0"/>
        </a:xfrm>
      </p:grpSpPr>
      <p:sp>
        <p:nvSpPr>
          <p:cNvPr id="7" name="Google Shape;36;p8">
            <a:extLst>
              <a:ext uri="{FF2B5EF4-FFF2-40B4-BE49-F238E27FC236}">
                <a16:creationId xmlns:a16="http://schemas.microsoft.com/office/drawing/2014/main" id="{C2069F38-E499-38A9-C863-9115C102E102}"/>
              </a:ext>
            </a:extLst>
          </p:cNvPr>
          <p:cNvSpPr/>
          <p:nvPr/>
        </p:nvSpPr>
        <p:spPr>
          <a:xfrm>
            <a:off x="136235" y="1035196"/>
            <a:ext cx="12055764" cy="5221226"/>
          </a:xfrm>
          <a:prstGeom prst="rect">
            <a:avLst/>
          </a:prstGeom>
          <a:solidFill>
            <a:schemeClr val="bg1"/>
          </a:solidFill>
          <a:ln>
            <a:noFill/>
          </a:ln>
        </p:spPr>
        <p:txBody>
          <a:bodyPr spcFirstLastPara="1" wrap="square" lIns="91425" tIns="45700" rIns="91425" bIns="45700" anchor="t" anchorCtr="0">
            <a:noAutofit/>
          </a:bodyPr>
          <a:lstStyle/>
          <a:p>
            <a:pPr marL="342900" indent="-342900">
              <a:buAutoNum type="arabicPeriod"/>
            </a:pPr>
            <a:r>
              <a:rPr lang="en-US" sz="1200" b="1" u="sng" dirty="0">
                <a:latin typeface="Helvetica" pitchFamily="2" charset="0"/>
                <a:hlinkClick r:id="rId3"/>
              </a:rPr>
              <a:t>How Cloud Seeding Works</a:t>
            </a:r>
            <a:r>
              <a:rPr lang="en-US" sz="1200" b="1" u="sng" dirty="0">
                <a:latin typeface="Helvetica" pitchFamily="2" charset="0"/>
              </a:rPr>
              <a:t> – </a:t>
            </a:r>
            <a:r>
              <a:rPr lang="en-US" sz="1200" b="1" dirty="0">
                <a:latin typeface="Helvetica" pitchFamily="2" charset="0"/>
              </a:rPr>
              <a:t>UCAR COMET Program</a:t>
            </a:r>
          </a:p>
          <a:p>
            <a:pPr marL="342900" indent="-342900">
              <a:buAutoNum type="arabicPeriod"/>
            </a:pPr>
            <a:endParaRPr lang="en-US" sz="1200" b="1" dirty="0">
              <a:latin typeface="Helvetica" pitchFamily="2" charset="0"/>
            </a:endParaRPr>
          </a:p>
          <a:p>
            <a:pPr marL="342900" indent="-342900">
              <a:buFontTx/>
              <a:buAutoNum type="arabicPeriod"/>
            </a:pPr>
            <a:r>
              <a:rPr lang="en-US" sz="1200" dirty="0">
                <a:latin typeface="Helvetica" pitchFamily="2" charset="0"/>
                <a:ea typeface="Helvetica Neue" panose="02000503000000020004" pitchFamily="2" charset="0"/>
                <a:cs typeface="Helvetica Neue" panose="02000503000000020004" pitchFamily="2" charset="0"/>
              </a:rPr>
              <a:t>Yau, M. K., &amp; Rogers, R. R. (1996). A short course in cloud physics. Elsevier.</a:t>
            </a:r>
            <a:endParaRPr lang="en-US" sz="1200" b="1" dirty="0">
              <a:latin typeface="Helvetica" pitchFamily="2" charset="0"/>
            </a:endParaRPr>
          </a:p>
          <a:p>
            <a:pPr marL="342900" indent="-342900">
              <a:buAutoNum type="arabicPeriod"/>
            </a:pPr>
            <a:endParaRPr lang="en-US" sz="1200" b="1" dirty="0">
              <a:latin typeface="Helvetica" pitchFamily="2" charset="0"/>
              <a:ea typeface="Helvetica Neue" panose="02000503000000020004" pitchFamily="2" charset="0"/>
              <a:cs typeface="Helvetica Neue" panose="02000503000000020004" pitchFamily="2" charset="0"/>
            </a:endParaRPr>
          </a:p>
          <a:p>
            <a:pPr marL="342900" indent="-342900">
              <a:buAutoNum type="arabicPeriod"/>
            </a:pPr>
            <a:r>
              <a:rPr lang="en-US" sz="1200" dirty="0">
                <a:latin typeface="Helvetica" pitchFamily="2" charset="0"/>
                <a:ea typeface="Helvetica Neue" panose="02000503000000020004" pitchFamily="2" charset="0"/>
                <a:cs typeface="Helvetica Neue" panose="02000503000000020004" pitchFamily="2" charset="0"/>
              </a:rPr>
              <a:t>Friedrich, K., Ikeda, K., Tessendorf, S. A., French, J. R., Rauber, R. M., Geerts, B., ... &amp; Dawson, N. (2020). Quantifying snowfall from orographic cloud seeding. Proceedings of the National Academy of Sciences, 117(10), 5190-5195.</a:t>
            </a:r>
          </a:p>
          <a:p>
            <a:pPr marL="342900" indent="-342900">
              <a:buAutoNum type="arabicPeriod"/>
            </a:pPr>
            <a:endParaRPr lang="en-US" sz="1200" dirty="0">
              <a:latin typeface="Helvetica" pitchFamily="2" charset="0"/>
              <a:ea typeface="Helvetica Neue" panose="02000503000000020004" pitchFamily="2" charset="0"/>
              <a:cs typeface="Helvetica Neue" panose="02000503000000020004" pitchFamily="2" charset="0"/>
            </a:endParaRPr>
          </a:p>
          <a:p>
            <a:pPr marL="342900" indent="-342900">
              <a:buAutoNum type="arabicPeriod"/>
            </a:pPr>
            <a:r>
              <a:rPr lang="en-US" sz="1200" dirty="0">
                <a:latin typeface="Helvetica" pitchFamily="2" charset="0"/>
                <a:ea typeface="Helvetica Neue" panose="02000503000000020004" pitchFamily="2" charset="0"/>
                <a:cs typeface="Helvetica Neue" panose="02000503000000020004" pitchFamily="2" charset="0"/>
              </a:rPr>
              <a:t>Manton, M. J., Warren, L., Kenyon, S. L., Peace, A. D., </a:t>
            </a:r>
            <a:r>
              <a:rPr lang="en-US" sz="1200" dirty="0" err="1">
                <a:latin typeface="Helvetica" pitchFamily="2" charset="0"/>
                <a:ea typeface="Helvetica Neue" panose="02000503000000020004" pitchFamily="2" charset="0"/>
                <a:cs typeface="Helvetica Neue" panose="02000503000000020004" pitchFamily="2" charset="0"/>
              </a:rPr>
              <a:t>Bilish</a:t>
            </a:r>
            <a:r>
              <a:rPr lang="en-US" sz="1200" dirty="0">
                <a:latin typeface="Helvetica" pitchFamily="2" charset="0"/>
                <a:ea typeface="Helvetica Neue" panose="02000503000000020004" pitchFamily="2" charset="0"/>
                <a:cs typeface="Helvetica Neue" panose="02000503000000020004" pitchFamily="2" charset="0"/>
              </a:rPr>
              <a:t>, S. P., &amp; Kemsley, K. (2011). A confirmatory snowfall enhancement project in the Snowy Mountains of Australia. Part I: Project design and response variables. Journal of applied meteorology and climatology, 50(7), 1432-1447.</a:t>
            </a:r>
          </a:p>
          <a:p>
            <a:pPr marL="342900" indent="-342900">
              <a:buAutoNum type="arabicPeriod"/>
            </a:pPr>
            <a:endParaRPr lang="en-US" sz="1200" dirty="0">
              <a:latin typeface="Helvetica" pitchFamily="2" charset="0"/>
              <a:ea typeface="Helvetica Neue" panose="02000503000000020004" pitchFamily="2" charset="0"/>
              <a:cs typeface="Helvetica Neue" panose="02000503000000020004" pitchFamily="2" charset="0"/>
            </a:endParaRPr>
          </a:p>
          <a:p>
            <a:pPr marL="342900" indent="-342900">
              <a:buAutoNum type="arabicPeriod"/>
            </a:pPr>
            <a:r>
              <a:rPr lang="en-US" sz="1200" dirty="0">
                <a:latin typeface="Helvetica" pitchFamily="2" charset="0"/>
                <a:ea typeface="Helvetica Neue" panose="02000503000000020004" pitchFamily="2" charset="0"/>
                <a:cs typeface="Helvetica Neue" panose="02000503000000020004" pitchFamily="2" charset="0"/>
              </a:rPr>
              <a:t>Manton, M. J., &amp; Warren, L. (2011). A confirmatory snowfall enhancement project in the Snowy Mountains of Australia. Part II: Primary and associated analyses. Journal of applied meteorology and climatology, 50(7), 1448-1458.</a:t>
            </a:r>
          </a:p>
          <a:p>
            <a:pPr marL="342900" indent="-342900">
              <a:buAutoNum type="arabicPeriod"/>
            </a:pPr>
            <a:endParaRPr lang="en-US" sz="1200" dirty="0">
              <a:latin typeface="Helvetica" pitchFamily="2" charset="0"/>
              <a:ea typeface="Helvetica Neue" panose="02000503000000020004" pitchFamily="2" charset="0"/>
              <a:cs typeface="Helvetica Neue" panose="02000503000000020004" pitchFamily="2" charset="0"/>
            </a:endParaRPr>
          </a:p>
          <a:p>
            <a:pPr marL="342900" indent="-342900">
              <a:buAutoNum type="arabicPeriod"/>
            </a:pPr>
            <a:r>
              <a:rPr lang="en-US" sz="1200" dirty="0">
                <a:latin typeface="Helvetica" pitchFamily="2" charset="0"/>
                <a:ea typeface="Helvetica Neue" panose="02000503000000020004" pitchFamily="2" charset="0"/>
                <a:cs typeface="Helvetica Neue" panose="02000503000000020004" pitchFamily="2" charset="0"/>
              </a:rPr>
              <a:t>Manton, M. J., Peace, A. D., Kemsley, K., Kenyon, S., Speirs, J. C., Warren, L., &amp; Denholm, J. (2017). Further analysis of a snowfall enhancement project in the Snowy Mountains of Australia. Atmospheric Research, 193, 192-203.</a:t>
            </a:r>
          </a:p>
          <a:p>
            <a:pPr marL="342900" indent="-342900">
              <a:buAutoNum type="arabicPeriod"/>
            </a:pPr>
            <a:endParaRPr lang="en-US" sz="1200" dirty="0">
              <a:latin typeface="Helvetica" pitchFamily="2" charset="0"/>
              <a:ea typeface="Helvetica Neue" panose="02000503000000020004" pitchFamily="2" charset="0"/>
              <a:cs typeface="Helvetica Neue" panose="02000503000000020004" pitchFamily="2" charset="0"/>
            </a:endParaRPr>
          </a:p>
          <a:p>
            <a:pPr marL="342900" indent="-342900">
              <a:buAutoNum type="arabicPeriod"/>
            </a:pPr>
            <a:r>
              <a:rPr lang="en-US" sz="1200" dirty="0">
                <a:latin typeface="Helvetica" pitchFamily="2" charset="0"/>
                <a:ea typeface="Helvetica Neue" panose="02000503000000020004" pitchFamily="2" charset="0"/>
                <a:cs typeface="Helvetica Neue" panose="02000503000000020004" pitchFamily="2" charset="0"/>
              </a:rPr>
              <a:t>Rasmussen, R. M., Tessendorf, S. A., Xue, L., Weeks, C., Ikeda, K., Landolt, S., ... &amp; Lawrence, B. (2018). Evaluation of the Wyoming Weather Modification Pilot Project (WWMPP) using two approaches: Traditional statistics and ensemble modeling. Journal of Applied Meteorology and Climatology, 57(11), 2639-2660.</a:t>
            </a:r>
          </a:p>
          <a:p>
            <a:pPr marL="342900" indent="-342900">
              <a:buAutoNum type="arabicPeriod"/>
            </a:pPr>
            <a:endParaRPr lang="en-US" sz="1200" dirty="0">
              <a:latin typeface="Helvetica" pitchFamily="2" charset="0"/>
              <a:ea typeface="Helvetica Neue" panose="02000503000000020004" pitchFamily="2" charset="0"/>
              <a:cs typeface="Helvetica Neue" panose="02000503000000020004" pitchFamily="2" charset="0"/>
            </a:endParaRPr>
          </a:p>
          <a:p>
            <a:pPr marL="342900" indent="-342900">
              <a:buAutoNum type="arabicPeriod"/>
            </a:pPr>
            <a:r>
              <a:rPr lang="en-US" sz="1200" dirty="0">
                <a:latin typeface="Helvetica" pitchFamily="2" charset="0"/>
                <a:ea typeface="Helvetica Neue" panose="02000503000000020004" pitchFamily="2" charset="0"/>
                <a:cs typeface="Helvetica Neue" panose="02000503000000020004" pitchFamily="2" charset="0"/>
              </a:rPr>
              <a:t>Rauber, R. M., Geerts, B., Xue, L., French, J., Friedrich, K., Rasmussen, R. M., ... &amp; Parkinson, S. (2019). Wintertime orographic cloud seeding—a review. Journal of Applied Meteorology and Climatology, 58(10), 2117-2140.</a:t>
            </a:r>
          </a:p>
          <a:p>
            <a:pPr marL="342900" indent="-342900">
              <a:buAutoNum type="arabicPeriod"/>
            </a:pPr>
            <a:endParaRPr lang="en-US" sz="1200" dirty="0">
              <a:latin typeface="Helvetica" pitchFamily="2" charset="0"/>
              <a:ea typeface="Helvetica Neue" panose="02000503000000020004" pitchFamily="2" charset="0"/>
              <a:cs typeface="Helvetica Neue" panose="02000503000000020004" pitchFamily="2" charset="0"/>
            </a:endParaRPr>
          </a:p>
          <a:p>
            <a:pPr marL="342900" indent="-342900">
              <a:buAutoNum type="arabicPeriod"/>
            </a:pPr>
            <a:r>
              <a:rPr lang="en-US" sz="1200" dirty="0">
                <a:latin typeface="Helvetica" pitchFamily="2" charset="0"/>
                <a:ea typeface="Helvetica Neue" panose="02000503000000020004" pitchFamily="2" charset="0"/>
                <a:cs typeface="Helvetica Neue" panose="02000503000000020004" pitchFamily="2" charset="0"/>
              </a:rPr>
              <a:t>Xue, L., Hashimoto, A., Murakami, M., Rasmussen, R., Tessendorf, S. A., Breed, D., ... &amp; </a:t>
            </a:r>
            <a:r>
              <a:rPr lang="en-US" sz="1200" dirty="0" err="1">
                <a:latin typeface="Helvetica" pitchFamily="2" charset="0"/>
                <a:ea typeface="Helvetica Neue" panose="02000503000000020004" pitchFamily="2" charset="0"/>
                <a:cs typeface="Helvetica Neue" panose="02000503000000020004" pitchFamily="2" charset="0"/>
              </a:rPr>
              <a:t>Blestrud</a:t>
            </a:r>
            <a:r>
              <a:rPr lang="en-US" sz="1200" dirty="0">
                <a:latin typeface="Helvetica" pitchFamily="2" charset="0"/>
                <a:ea typeface="Helvetica Neue" panose="02000503000000020004" pitchFamily="2" charset="0"/>
                <a:cs typeface="Helvetica Neue" panose="02000503000000020004" pitchFamily="2" charset="0"/>
              </a:rPr>
              <a:t>, D. (2013). Implementation of a silver iodide cloud-seeding parameterization in WRF. Part I: Model description and idealized 2D sensitivity tests. Journal of applied meteorology and climatology, 52(6), 1433-1457.</a:t>
            </a:r>
          </a:p>
          <a:p>
            <a:pPr marL="342900" indent="-342900">
              <a:buAutoNum type="arabicPeriod"/>
            </a:pPr>
            <a:endParaRPr lang="en-US" sz="1200" dirty="0">
              <a:latin typeface="Helvetica" pitchFamily="2" charset="0"/>
              <a:ea typeface="Helvetica Neue" panose="02000503000000020004" pitchFamily="2" charset="0"/>
              <a:cs typeface="Helvetica Neue" panose="02000503000000020004" pitchFamily="2" charset="0"/>
            </a:endParaRPr>
          </a:p>
          <a:p>
            <a:pPr marL="342900" indent="-342900">
              <a:buAutoNum type="arabicPeriod"/>
            </a:pPr>
            <a:r>
              <a:rPr lang="en-US" sz="1200" dirty="0">
                <a:latin typeface="Helvetica" pitchFamily="2" charset="0"/>
                <a:ea typeface="Helvetica Neue" panose="02000503000000020004" pitchFamily="2" charset="0"/>
                <a:cs typeface="Helvetica Neue" panose="02000503000000020004" pitchFamily="2" charset="0"/>
              </a:rPr>
              <a:t>Xue, L., Tessendorf, S. A., Nelson, E., Rasmussen, R., Breed, D., Parkinson, S., ... &amp; </a:t>
            </a:r>
            <a:r>
              <a:rPr lang="en-US" sz="1200" dirty="0" err="1">
                <a:latin typeface="Helvetica" pitchFamily="2" charset="0"/>
                <a:ea typeface="Helvetica Neue" panose="02000503000000020004" pitchFamily="2" charset="0"/>
                <a:cs typeface="Helvetica Neue" panose="02000503000000020004" pitchFamily="2" charset="0"/>
              </a:rPr>
              <a:t>Blestrud</a:t>
            </a:r>
            <a:r>
              <a:rPr lang="en-US" sz="1200" dirty="0">
                <a:latin typeface="Helvetica" pitchFamily="2" charset="0"/>
                <a:ea typeface="Helvetica Neue" panose="02000503000000020004" pitchFamily="2" charset="0"/>
                <a:cs typeface="Helvetica Neue" panose="02000503000000020004" pitchFamily="2" charset="0"/>
              </a:rPr>
              <a:t>, D. (2013). Implementation of a silver iodide cloud-seeding parameterization in WRF. Part II: 3D simulations of actual seeding events and sensitivity tests. Journal of Applied Meteorology and Climatology, 52(6), 1458-1476.</a:t>
            </a:r>
          </a:p>
        </p:txBody>
      </p:sp>
      <p:sp>
        <p:nvSpPr>
          <p:cNvPr id="2" name="TextBox 1">
            <a:extLst>
              <a:ext uri="{FF2B5EF4-FFF2-40B4-BE49-F238E27FC236}">
                <a16:creationId xmlns:a16="http://schemas.microsoft.com/office/drawing/2014/main" id="{50D64D14-DBD5-393F-4E03-425279D51639}"/>
              </a:ext>
            </a:extLst>
          </p:cNvPr>
          <p:cNvSpPr txBox="1"/>
          <p:nvPr/>
        </p:nvSpPr>
        <p:spPr>
          <a:xfrm>
            <a:off x="0" y="-41265"/>
            <a:ext cx="12191999" cy="769441"/>
          </a:xfrm>
          <a:prstGeom prst="rect">
            <a:avLst/>
          </a:prstGeom>
          <a:solidFill>
            <a:srgbClr val="00204F"/>
          </a:solidFill>
        </p:spPr>
        <p:txBody>
          <a:bodyPr wrap="square">
            <a:spAutoFit/>
          </a:bodyPr>
          <a:lstStyle/>
          <a:p>
            <a:pPr algn="ctr"/>
            <a:r>
              <a:rPr lang="en-US" sz="4400" b="1" dirty="0">
                <a:solidFill>
                  <a:schemeClr val="bg1"/>
                </a:solidFill>
                <a:latin typeface="Helvetica" pitchFamily="2" charset="0"/>
              </a:rPr>
              <a:t>Further Reading Suggestions</a:t>
            </a:r>
          </a:p>
        </p:txBody>
      </p:sp>
    </p:spTree>
    <p:extLst>
      <p:ext uri="{BB962C8B-B14F-4D97-AF65-F5344CB8AC3E}">
        <p14:creationId xmlns:p14="http://schemas.microsoft.com/office/powerpoint/2010/main" val="4090296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9F6ED0-B9C6-FFE3-EA15-FB4254FC7D29}"/>
            </a:ext>
          </a:extLst>
        </p:cNvPr>
        <p:cNvGrpSpPr/>
        <p:nvPr/>
      </p:nvGrpSpPr>
      <p:grpSpPr>
        <a:xfrm>
          <a:off x="0" y="0"/>
          <a:ext cx="0" cy="0"/>
          <a:chOff x="0" y="0"/>
          <a:chExt cx="0" cy="0"/>
        </a:xfrm>
      </p:grpSpPr>
      <p:sp useBgFill="1">
        <p:nvSpPr>
          <p:cNvPr id="5186" name="Rectangle 518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6CD63989-3B30-70C2-5D85-D30212839E7C}"/>
              </a:ext>
            </a:extLst>
          </p:cNvPr>
          <p:cNvSpPr txBox="1">
            <a:spLocks/>
          </p:cNvSpPr>
          <p:nvPr/>
        </p:nvSpPr>
        <p:spPr>
          <a:xfrm>
            <a:off x="640292" y="-366425"/>
            <a:ext cx="12188951" cy="1899912"/>
          </a:xfrm>
          <a:prstGeom prst="rect">
            <a:avLst/>
          </a:prstGeom>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90000"/>
              </a:lnSpc>
              <a:spcBef>
                <a:spcPct val="0"/>
              </a:spcBef>
              <a:spcAft>
                <a:spcPts val="600"/>
              </a:spcAft>
            </a:pPr>
            <a:endParaRPr lang="en-US" sz="4000" b="1" dirty="0">
              <a:solidFill>
                <a:schemeClr val="tx1"/>
              </a:solidFill>
              <a:ea typeface="+mj-ea"/>
              <a:cs typeface="+mj-cs"/>
            </a:endParaRPr>
          </a:p>
        </p:txBody>
      </p:sp>
      <p:pic>
        <p:nvPicPr>
          <p:cNvPr id="5123" name="Picture 3" descr="Western U.S. snowpack is worth trillions of dollars">
            <a:extLst>
              <a:ext uri="{FF2B5EF4-FFF2-40B4-BE49-F238E27FC236}">
                <a16:creationId xmlns:a16="http://schemas.microsoft.com/office/drawing/2014/main" id="{5B360E48-A9A2-244E-03E9-4B4A6D2B3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20" r="19566" b="-1"/>
          <a:stretch>
            <a:fillRect/>
          </a:stretch>
        </p:blipFill>
        <p:spPr bwMode="auto">
          <a:xfrm>
            <a:off x="214553" y="1167062"/>
            <a:ext cx="5634305" cy="55706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3D0F4E-15F0-086B-F49F-D6A2BAE77635}"/>
              </a:ext>
            </a:extLst>
          </p:cNvPr>
          <p:cNvSpPr txBox="1"/>
          <p:nvPr/>
        </p:nvSpPr>
        <p:spPr>
          <a:xfrm>
            <a:off x="5848859" y="1275347"/>
            <a:ext cx="6325442" cy="5462337"/>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1600" b="1" dirty="0">
                <a:latin typeface="Helvetica" pitchFamily="2" charset="0"/>
              </a:rPr>
              <a:t>U.S. population more than doubled from 1950 to 2010 </a:t>
            </a:r>
            <a:r>
              <a:rPr lang="en-US" sz="1600" dirty="0">
                <a:latin typeface="Helvetica" pitchFamily="2" charset="0"/>
              </a:rPr>
              <a:t>- shifted from rural to urban (U.S. Census Bureau, 2010), with greatest population increase in </a:t>
            </a:r>
            <a:r>
              <a:rPr lang="en-US" sz="1600" b="1" dirty="0">
                <a:latin typeface="Helvetica" pitchFamily="2" charset="0"/>
              </a:rPr>
              <a:t>Southern and Western states</a:t>
            </a:r>
            <a:r>
              <a:rPr lang="en-US" sz="1600" dirty="0">
                <a:latin typeface="Helvetica" pitchFamily="2" charset="0"/>
              </a:rPr>
              <a:t>, leading to strained public water supply systems</a:t>
            </a:r>
          </a:p>
          <a:p>
            <a:pPr marL="285750" indent="-228600">
              <a:lnSpc>
                <a:spcPct val="90000"/>
              </a:lnSpc>
              <a:spcAft>
                <a:spcPts val="600"/>
              </a:spcAft>
              <a:buFont typeface="Arial" panose="020B0604020202020204" pitchFamily="34" charset="0"/>
              <a:buChar char="•"/>
            </a:pPr>
            <a:endParaRPr lang="en-US" sz="1600" dirty="0">
              <a:latin typeface="Helvetica" pitchFamily="2" charset="0"/>
            </a:endParaRPr>
          </a:p>
          <a:p>
            <a:pPr marL="285750" lvl="0" indent="-228600" fontAlgn="base">
              <a:lnSpc>
                <a:spcPct val="90000"/>
              </a:lnSpc>
              <a:spcBef>
                <a:spcPct val="0"/>
              </a:spcBef>
              <a:spcAft>
                <a:spcPts val="600"/>
              </a:spcAft>
              <a:buFont typeface="Arial" panose="020B0604020202020204" pitchFamily="34" charset="0"/>
              <a:buChar char="•"/>
            </a:pPr>
            <a:r>
              <a:rPr lang="en-US" sz="1600" b="1" dirty="0">
                <a:latin typeface="Helvetica" pitchFamily="2" charset="0"/>
              </a:rPr>
              <a:t>Water scarcity is expected to worsen</a:t>
            </a:r>
            <a:r>
              <a:rPr lang="en-US" sz="1600" dirty="0">
                <a:latin typeface="Helvetica" pitchFamily="2" charset="0"/>
              </a:rPr>
              <a:t> due to continued population growth and climate change impacts on mountain snowpack</a:t>
            </a:r>
          </a:p>
          <a:p>
            <a:pPr marL="285750" lvl="0" indent="-228600" fontAlgn="base">
              <a:lnSpc>
                <a:spcPct val="90000"/>
              </a:lnSpc>
              <a:spcBef>
                <a:spcPct val="0"/>
              </a:spcBef>
              <a:spcAft>
                <a:spcPts val="600"/>
              </a:spcAft>
              <a:buFont typeface="Arial" panose="020B0604020202020204" pitchFamily="34" charset="0"/>
              <a:buChar char="•"/>
            </a:pPr>
            <a:endParaRPr lang="en-US" altLang="en-US" sz="1600" dirty="0">
              <a:latin typeface="Helvetica" pitchFamily="2" charset="0"/>
            </a:endParaRPr>
          </a:p>
          <a:p>
            <a:pPr marL="285750" lvl="0" indent="-228600" fontAlgn="base">
              <a:lnSpc>
                <a:spcPct val="90000"/>
              </a:lnSpc>
              <a:spcBef>
                <a:spcPct val="0"/>
              </a:spcBef>
              <a:spcAft>
                <a:spcPts val="600"/>
              </a:spcAft>
              <a:buFont typeface="Arial" panose="020B0604020202020204" pitchFamily="34" charset="0"/>
              <a:buChar char="•"/>
            </a:pPr>
            <a:r>
              <a:rPr lang="en-US" altLang="en-US" sz="1600" b="1" dirty="0">
                <a:latin typeface="Helvetica" pitchFamily="2" charset="0"/>
              </a:rPr>
              <a:t>Winter mountain snowpack acts as a natural water reservoir</a:t>
            </a:r>
            <a:r>
              <a:rPr lang="en-US" altLang="en-US" sz="1600" dirty="0">
                <a:latin typeface="Helvetica" pitchFamily="2" charset="0"/>
              </a:rPr>
              <a:t>, supplying spring and summer water through snowmelt</a:t>
            </a:r>
          </a:p>
          <a:p>
            <a:pPr marL="285750" lvl="0" indent="-228600" fontAlgn="base">
              <a:lnSpc>
                <a:spcPct val="90000"/>
              </a:lnSpc>
              <a:spcBef>
                <a:spcPct val="0"/>
              </a:spcBef>
              <a:spcAft>
                <a:spcPts val="600"/>
              </a:spcAft>
              <a:buFont typeface="Arial" panose="020B0604020202020204" pitchFamily="34" charset="0"/>
              <a:buChar char="•"/>
            </a:pPr>
            <a:endParaRPr lang="en-US" altLang="en-US" sz="1600" dirty="0">
              <a:latin typeface="Helvetica" pitchFamily="2" charset="0"/>
            </a:endParaRPr>
          </a:p>
          <a:p>
            <a:pPr marL="285750" lvl="0" indent="-228600" fontAlgn="base">
              <a:lnSpc>
                <a:spcPct val="90000"/>
              </a:lnSpc>
              <a:spcBef>
                <a:spcPct val="0"/>
              </a:spcBef>
              <a:spcAft>
                <a:spcPts val="600"/>
              </a:spcAft>
              <a:buFont typeface="Arial" panose="020B0604020202020204" pitchFamily="34" charset="0"/>
              <a:buChar char="•"/>
            </a:pPr>
            <a:r>
              <a:rPr lang="en-US" altLang="en-US" sz="1600" b="1" dirty="0">
                <a:latin typeface="Helvetica" pitchFamily="2" charset="0"/>
              </a:rPr>
              <a:t>Enhancing snowfall through wintertime orographic cloud seeding can increase snowpack and improve water availability in arid regions</a:t>
            </a:r>
          </a:p>
          <a:p>
            <a:pPr marL="285750" lvl="0" indent="-228600" fontAlgn="base">
              <a:lnSpc>
                <a:spcPct val="90000"/>
              </a:lnSpc>
              <a:spcBef>
                <a:spcPct val="0"/>
              </a:spcBef>
              <a:spcAft>
                <a:spcPts val="600"/>
              </a:spcAft>
              <a:buFont typeface="Arial" panose="020B0604020202020204" pitchFamily="34" charset="0"/>
              <a:buChar char="•"/>
            </a:pPr>
            <a:endParaRPr lang="en-US" altLang="en-US" sz="1600" dirty="0">
              <a:latin typeface="Helvetica" pitchFamily="2" charset="0"/>
            </a:endParaRPr>
          </a:p>
          <a:p>
            <a:pPr marL="285750" lvl="0" indent="-228600" fontAlgn="base">
              <a:lnSpc>
                <a:spcPct val="90000"/>
              </a:lnSpc>
              <a:spcBef>
                <a:spcPct val="0"/>
              </a:spcBef>
              <a:spcAft>
                <a:spcPts val="600"/>
              </a:spcAft>
              <a:buFont typeface="Arial" panose="020B0604020202020204" pitchFamily="34" charset="0"/>
              <a:buChar char="•"/>
            </a:pPr>
            <a:r>
              <a:rPr lang="en-US" altLang="en-US" sz="1600" b="1" dirty="0">
                <a:latin typeface="Helvetica" pitchFamily="2" charset="0"/>
              </a:rPr>
              <a:t>Cloud seeding </a:t>
            </a:r>
            <a:r>
              <a:rPr lang="en-US" altLang="en-US" sz="1600" dirty="0">
                <a:latin typeface="Helvetica" pitchFamily="2" charset="0"/>
              </a:rPr>
              <a:t>offers a potential tool for supplementing water resources alongside conservation efforts</a:t>
            </a:r>
          </a:p>
          <a:p>
            <a:pPr lvl="0" indent="-228600" fontAlgn="base">
              <a:lnSpc>
                <a:spcPct val="90000"/>
              </a:lnSpc>
              <a:spcBef>
                <a:spcPct val="0"/>
              </a:spcBef>
              <a:spcAft>
                <a:spcPts val="600"/>
              </a:spcAft>
              <a:buFont typeface="Arial" panose="020B0604020202020204" pitchFamily="34" charset="0"/>
              <a:buChar char="•"/>
            </a:pPr>
            <a:endParaRPr lang="en-US" altLang="en-US" sz="1600" dirty="0">
              <a:latin typeface="Helvetica" pitchFamily="2" charset="0"/>
            </a:endParaRPr>
          </a:p>
        </p:txBody>
      </p:sp>
      <p:sp>
        <p:nvSpPr>
          <p:cNvPr id="5" name="TextBox 4">
            <a:extLst>
              <a:ext uri="{FF2B5EF4-FFF2-40B4-BE49-F238E27FC236}">
                <a16:creationId xmlns:a16="http://schemas.microsoft.com/office/drawing/2014/main" id="{786E808F-4ECF-3C0D-97F7-28B42C7F0F34}"/>
              </a:ext>
            </a:extLst>
          </p:cNvPr>
          <p:cNvSpPr txBox="1"/>
          <p:nvPr/>
        </p:nvSpPr>
        <p:spPr>
          <a:xfrm>
            <a:off x="1" y="-71802"/>
            <a:ext cx="12191999" cy="1118548"/>
          </a:xfrm>
          <a:prstGeom prst="rect">
            <a:avLst/>
          </a:prstGeom>
          <a:solidFill>
            <a:srgbClr val="00204F"/>
          </a:solidFill>
        </p:spPr>
        <p:txBody>
          <a:bodyPr vert="horz" lIns="91440" tIns="45720" rIns="91440" bIns="45720" rtlCol="0" anchor="ctr" anchorCtr="0">
            <a:normAutofit/>
          </a:bodyPr>
          <a:lstStyle>
            <a:defPPr>
              <a:defRPr lang="en-US"/>
            </a:defPPr>
            <a:lvl1pPr marR="0" lvl="0" indent="0" algn="ctr" fontAlgn="auto">
              <a:lnSpc>
                <a:spcPct val="70000"/>
              </a:lnSpc>
              <a:spcBef>
                <a:spcPts val="0"/>
              </a:spcBef>
              <a:spcAft>
                <a:spcPts val="0"/>
              </a:spcAft>
              <a:buClrTx/>
              <a:buSzTx/>
              <a:buFont typeface="Arial" panose="020B0604020202020204" pitchFamily="34" charset="0"/>
              <a:buNone/>
              <a:tabLst/>
              <a:defRPr sz="4000" b="1">
                <a:solidFill>
                  <a:schemeClr val="bg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90000"/>
              </a:lnSpc>
              <a:spcBef>
                <a:spcPct val="0"/>
              </a:spcBef>
              <a:spcAft>
                <a:spcPts val="600"/>
              </a:spcAft>
            </a:pPr>
            <a:r>
              <a:rPr lang="en-US" dirty="0"/>
              <a:t>Need for Wintertime Cloud Seeding</a:t>
            </a:r>
          </a:p>
        </p:txBody>
      </p:sp>
      <p:sp>
        <p:nvSpPr>
          <p:cNvPr id="7" name="TextBox 6">
            <a:extLst>
              <a:ext uri="{FF2B5EF4-FFF2-40B4-BE49-F238E27FC236}">
                <a16:creationId xmlns:a16="http://schemas.microsoft.com/office/drawing/2014/main" id="{FB9CE08C-7411-835D-3A00-C88D7736930C}"/>
              </a:ext>
            </a:extLst>
          </p:cNvPr>
          <p:cNvSpPr txBox="1"/>
          <p:nvPr/>
        </p:nvSpPr>
        <p:spPr>
          <a:xfrm>
            <a:off x="5848858" y="6089955"/>
            <a:ext cx="6454331" cy="707886"/>
          </a:xfrm>
          <a:prstGeom prst="rect">
            <a:avLst/>
          </a:prstGeom>
          <a:noFill/>
        </p:spPr>
        <p:txBody>
          <a:bodyPr wrap="none" rtlCol="0">
            <a:spAutoFit/>
          </a:bodyPr>
          <a:lstStyle/>
          <a:p>
            <a:r>
              <a:rPr lang="en-US" sz="2000" b="1" dirty="0">
                <a:latin typeface="Helvetica" pitchFamily="2" charset="0"/>
              </a:rPr>
              <a:t>Western U.S. snowpack is worth </a:t>
            </a:r>
            <a:r>
              <a:rPr lang="en-US" sz="2000" b="1" dirty="0">
                <a:solidFill>
                  <a:srgbClr val="C00000"/>
                </a:solidFill>
                <a:latin typeface="Helvetica" pitchFamily="2" charset="0"/>
              </a:rPr>
              <a:t>trillions </a:t>
            </a:r>
            <a:r>
              <a:rPr lang="en-US" sz="2000" b="1" dirty="0">
                <a:latin typeface="Helvetica" pitchFamily="2" charset="0"/>
              </a:rPr>
              <a:t>of $$$$$!!</a:t>
            </a:r>
          </a:p>
          <a:p>
            <a:endParaRPr lang="en-US" sz="2000" b="1" dirty="0">
              <a:latin typeface="Helvetica" pitchFamily="2" charset="0"/>
            </a:endParaRPr>
          </a:p>
        </p:txBody>
      </p:sp>
      <p:sp>
        <p:nvSpPr>
          <p:cNvPr id="8" name="TextBox 7">
            <a:extLst>
              <a:ext uri="{FF2B5EF4-FFF2-40B4-BE49-F238E27FC236}">
                <a16:creationId xmlns:a16="http://schemas.microsoft.com/office/drawing/2014/main" id="{6094FFD9-CC10-67CF-81E4-27E3FFB5A9F3}"/>
              </a:ext>
            </a:extLst>
          </p:cNvPr>
          <p:cNvSpPr txBox="1"/>
          <p:nvPr/>
        </p:nvSpPr>
        <p:spPr>
          <a:xfrm>
            <a:off x="5848857" y="6502660"/>
            <a:ext cx="6899630" cy="276999"/>
          </a:xfrm>
          <a:prstGeom prst="rect">
            <a:avLst/>
          </a:prstGeom>
          <a:noFill/>
        </p:spPr>
        <p:txBody>
          <a:bodyPr wrap="square" rtlCol="0">
            <a:spAutoFit/>
          </a:bodyPr>
          <a:lstStyle/>
          <a:p>
            <a:r>
              <a:rPr lang="en-US" sz="1200" i="1" dirty="0"/>
              <a:t>Gross Reservoir, southwest of Boulder, Colorado (Oct, 2019)</a:t>
            </a:r>
            <a:endParaRPr lang="en-US" sz="1200" dirty="0"/>
          </a:p>
        </p:txBody>
      </p:sp>
    </p:spTree>
    <p:extLst>
      <p:ext uri="{BB962C8B-B14F-4D97-AF65-F5344CB8AC3E}">
        <p14:creationId xmlns:p14="http://schemas.microsoft.com/office/powerpoint/2010/main" val="3772002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AD87F-EA99-9522-DB42-66FE5524E3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DE126B-DFDE-A0D6-3EE4-AED9C6711C94}"/>
              </a:ext>
            </a:extLst>
          </p:cNvPr>
          <p:cNvSpPr txBox="1"/>
          <p:nvPr/>
        </p:nvSpPr>
        <p:spPr>
          <a:xfrm>
            <a:off x="1" y="0"/>
            <a:ext cx="12191999" cy="1238865"/>
          </a:xfrm>
          <a:prstGeom prst="rect">
            <a:avLst/>
          </a:prstGeom>
          <a:solidFill>
            <a:srgbClr val="00204F"/>
          </a:solidFill>
        </p:spPr>
        <p:txBody>
          <a:bodyPr vert="horz" lIns="91440" tIns="45720" rIns="91440" bIns="45720" rtlCol="0" anchor="ctr" anchorCtr="0">
            <a:normAutofit/>
          </a:bodyPr>
          <a:lstStyle>
            <a:defPPr>
              <a:defRPr lang="en-US"/>
            </a:defPPr>
            <a:lvl1pPr marR="0" lvl="0" indent="0" algn="ctr" fontAlgn="auto">
              <a:lnSpc>
                <a:spcPct val="70000"/>
              </a:lnSpc>
              <a:spcBef>
                <a:spcPts val="0"/>
              </a:spcBef>
              <a:spcAft>
                <a:spcPts val="0"/>
              </a:spcAft>
              <a:buClrTx/>
              <a:buSzTx/>
              <a:buFont typeface="Arial" panose="020B0604020202020204" pitchFamily="34" charset="0"/>
              <a:buNone/>
              <a:tabLst/>
              <a:defRPr sz="4000" b="1">
                <a:solidFill>
                  <a:schemeClr val="bg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Major Orographic Cloud Seeding Projects </a:t>
            </a:r>
          </a:p>
          <a:p>
            <a:r>
              <a:rPr lang="en-US" dirty="0"/>
              <a:t>in Western US</a:t>
            </a:r>
          </a:p>
        </p:txBody>
      </p:sp>
      <p:pic>
        <p:nvPicPr>
          <p:cNvPr id="3" name="Picture 2">
            <a:extLst>
              <a:ext uri="{FF2B5EF4-FFF2-40B4-BE49-F238E27FC236}">
                <a16:creationId xmlns:a16="http://schemas.microsoft.com/office/drawing/2014/main" id="{299593D6-598F-A909-5909-B7152992A10F}"/>
              </a:ext>
            </a:extLst>
          </p:cNvPr>
          <p:cNvPicPr>
            <a:picLocks noChangeAspect="1"/>
          </p:cNvPicPr>
          <p:nvPr/>
        </p:nvPicPr>
        <p:blipFill>
          <a:blip r:embed="rId3"/>
          <a:srcRect l="7761" r="3505" b="9458"/>
          <a:stretch>
            <a:fillRect/>
          </a:stretch>
        </p:blipFill>
        <p:spPr>
          <a:xfrm>
            <a:off x="60155" y="1238865"/>
            <a:ext cx="5077326" cy="5579890"/>
          </a:xfrm>
          <a:prstGeom prst="rect">
            <a:avLst/>
          </a:prstGeom>
        </p:spPr>
      </p:pic>
      <p:sp>
        <p:nvSpPr>
          <p:cNvPr id="5" name="TextBox 4">
            <a:extLst>
              <a:ext uri="{FF2B5EF4-FFF2-40B4-BE49-F238E27FC236}">
                <a16:creationId xmlns:a16="http://schemas.microsoft.com/office/drawing/2014/main" id="{1D5634F4-0557-D8DC-8202-1B4CC9033590}"/>
              </a:ext>
            </a:extLst>
          </p:cNvPr>
          <p:cNvSpPr txBox="1"/>
          <p:nvPr/>
        </p:nvSpPr>
        <p:spPr>
          <a:xfrm>
            <a:off x="9649097" y="6388088"/>
            <a:ext cx="2542903" cy="338554"/>
          </a:xfrm>
          <a:prstGeom prst="rect">
            <a:avLst/>
          </a:prstGeom>
          <a:noFill/>
        </p:spPr>
        <p:txBody>
          <a:bodyPr wrap="square" rtlCol="0">
            <a:spAutoFit/>
          </a:bodyPr>
          <a:lstStyle/>
          <a:p>
            <a:pPr algn="r"/>
            <a:r>
              <a:rPr lang="en-US" sz="1600" b="1" i="1" dirty="0"/>
              <a:t>Rauber et al., 2019 </a:t>
            </a:r>
          </a:p>
        </p:txBody>
      </p:sp>
      <p:pic>
        <p:nvPicPr>
          <p:cNvPr id="14" name="Picture 13">
            <a:extLst>
              <a:ext uri="{FF2B5EF4-FFF2-40B4-BE49-F238E27FC236}">
                <a16:creationId xmlns:a16="http://schemas.microsoft.com/office/drawing/2014/main" id="{EF935E19-E520-6998-A314-BBA8B635FAC8}"/>
              </a:ext>
            </a:extLst>
          </p:cNvPr>
          <p:cNvPicPr>
            <a:picLocks noChangeAspect="1"/>
          </p:cNvPicPr>
          <p:nvPr/>
        </p:nvPicPr>
        <p:blipFill>
          <a:blip r:embed="rId4"/>
          <a:srcRect l="1422" r="1674"/>
          <a:stretch>
            <a:fillRect/>
          </a:stretch>
        </p:blipFill>
        <p:spPr>
          <a:xfrm>
            <a:off x="5102497" y="2412559"/>
            <a:ext cx="7089503" cy="2400073"/>
          </a:xfrm>
          <a:prstGeom prst="rect">
            <a:avLst/>
          </a:prstGeom>
        </p:spPr>
      </p:pic>
    </p:spTree>
    <p:extLst>
      <p:ext uri="{BB962C8B-B14F-4D97-AF65-F5344CB8AC3E}">
        <p14:creationId xmlns:p14="http://schemas.microsoft.com/office/powerpoint/2010/main" val="2830894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D90D2-87E1-C522-6737-80AA4E4609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49216C-44CF-E524-C88C-19DE5610274C}"/>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pic>
        <p:nvPicPr>
          <p:cNvPr id="7170" name="Picture 2" descr="Critical States. When Water Turns to ...">
            <a:extLst>
              <a:ext uri="{FF2B5EF4-FFF2-40B4-BE49-F238E27FC236}">
                <a16:creationId xmlns:a16="http://schemas.microsoft.com/office/drawing/2014/main" id="{417DBD49-CDAF-2524-4535-DFB05BB51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47" y="3064850"/>
            <a:ext cx="5395423" cy="3362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002783-536A-6CC4-83DC-8485C3799716}"/>
              </a:ext>
            </a:extLst>
          </p:cNvPr>
          <p:cNvSpPr txBox="1"/>
          <p:nvPr/>
        </p:nvSpPr>
        <p:spPr>
          <a:xfrm>
            <a:off x="436668" y="1008016"/>
            <a:ext cx="4564459" cy="2677656"/>
          </a:xfrm>
          <a:prstGeom prst="rect">
            <a:avLst/>
          </a:prstGeom>
          <a:noFill/>
        </p:spPr>
        <p:txBody>
          <a:bodyPr wrap="square" rtlCol="0">
            <a:spAutoFit/>
          </a:bodyPr>
          <a:lstStyle/>
          <a:p>
            <a:r>
              <a:rPr lang="en-US" sz="2800" b="1" dirty="0">
                <a:latin typeface="Helvetica" pitchFamily="2" charset="0"/>
              </a:rPr>
              <a:t>Does water always freeze right at the “freezing point” of 32°F (0°C)?</a:t>
            </a:r>
          </a:p>
          <a:p>
            <a:endParaRPr lang="en-US" sz="2800" b="1" dirty="0">
              <a:latin typeface="Helvetica" pitchFamily="2" charset="0"/>
            </a:endParaRPr>
          </a:p>
          <a:p>
            <a:endParaRPr lang="en-US" sz="2800" b="1" dirty="0">
              <a:latin typeface="Helvetica" pitchFamily="2" charset="0"/>
            </a:endParaRPr>
          </a:p>
          <a:p>
            <a:endParaRPr lang="en-US" sz="2800" b="1" dirty="0">
              <a:latin typeface="Helvetica" pitchFamily="2" charset="0"/>
            </a:endParaRPr>
          </a:p>
        </p:txBody>
      </p:sp>
      <p:sp>
        <p:nvSpPr>
          <p:cNvPr id="5" name="Text Placeholder 1">
            <a:extLst>
              <a:ext uri="{FF2B5EF4-FFF2-40B4-BE49-F238E27FC236}">
                <a16:creationId xmlns:a16="http://schemas.microsoft.com/office/drawing/2014/main" id="{9E8FEF86-930A-BACE-6D2B-9C3C575D72CE}"/>
              </a:ext>
            </a:extLst>
          </p:cNvPr>
          <p:cNvSpPr txBox="1">
            <a:spLocks/>
          </p:cNvSpPr>
          <p:nvPr/>
        </p:nvSpPr>
        <p:spPr>
          <a:xfrm>
            <a:off x="0" y="-2234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Physical Mechanisms</a:t>
            </a:r>
          </a:p>
        </p:txBody>
      </p:sp>
      <p:sp>
        <p:nvSpPr>
          <p:cNvPr id="7" name="TextBox 6">
            <a:extLst>
              <a:ext uri="{FF2B5EF4-FFF2-40B4-BE49-F238E27FC236}">
                <a16:creationId xmlns:a16="http://schemas.microsoft.com/office/drawing/2014/main" id="{894BF3D8-90D6-6634-E5F1-A1D10D61B0D4}"/>
              </a:ext>
            </a:extLst>
          </p:cNvPr>
          <p:cNvSpPr txBox="1"/>
          <p:nvPr/>
        </p:nvSpPr>
        <p:spPr>
          <a:xfrm>
            <a:off x="2355312" y="2358174"/>
            <a:ext cx="1051891" cy="646331"/>
          </a:xfrm>
          <a:prstGeom prst="rect">
            <a:avLst/>
          </a:prstGeom>
          <a:noFill/>
        </p:spPr>
        <p:txBody>
          <a:bodyPr wrap="none" rtlCol="0">
            <a:spAutoFit/>
          </a:bodyPr>
          <a:lstStyle/>
          <a:p>
            <a:r>
              <a:rPr lang="en-US" sz="3600" b="1" dirty="0">
                <a:solidFill>
                  <a:srgbClr val="C00000"/>
                </a:solidFill>
              </a:rPr>
              <a:t>No!!</a:t>
            </a:r>
          </a:p>
        </p:txBody>
      </p:sp>
      <p:pic>
        <p:nvPicPr>
          <p:cNvPr id="8" name="Picture 7">
            <a:extLst>
              <a:ext uri="{FF2B5EF4-FFF2-40B4-BE49-F238E27FC236}">
                <a16:creationId xmlns:a16="http://schemas.microsoft.com/office/drawing/2014/main" id="{836C16EF-BE5D-431E-8F0C-E347F5232890}"/>
              </a:ext>
            </a:extLst>
          </p:cNvPr>
          <p:cNvPicPr>
            <a:picLocks noChangeAspect="1"/>
          </p:cNvPicPr>
          <p:nvPr/>
        </p:nvPicPr>
        <p:blipFill>
          <a:blip r:embed="rId4"/>
          <a:stretch>
            <a:fillRect/>
          </a:stretch>
        </p:blipFill>
        <p:spPr>
          <a:xfrm>
            <a:off x="5990620" y="1126428"/>
            <a:ext cx="6086012" cy="4564509"/>
          </a:xfrm>
          <a:prstGeom prst="rect">
            <a:avLst/>
          </a:prstGeom>
        </p:spPr>
      </p:pic>
    </p:spTree>
    <p:extLst>
      <p:ext uri="{BB962C8B-B14F-4D97-AF65-F5344CB8AC3E}">
        <p14:creationId xmlns:p14="http://schemas.microsoft.com/office/powerpoint/2010/main" val="3430505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04997-297C-D051-AEE7-F667FFEB9135}"/>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899E12EF-CA06-9255-60EC-2468051EC005}"/>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Physical Mechanisms</a:t>
            </a:r>
          </a:p>
        </p:txBody>
      </p:sp>
      <p:sp>
        <p:nvSpPr>
          <p:cNvPr id="2" name="TextBox 1">
            <a:extLst>
              <a:ext uri="{FF2B5EF4-FFF2-40B4-BE49-F238E27FC236}">
                <a16:creationId xmlns:a16="http://schemas.microsoft.com/office/drawing/2014/main" id="{D93CA326-CBE9-B4D0-517E-7BC274CAC59E}"/>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pic>
        <p:nvPicPr>
          <p:cNvPr id="9" name="Picture 8">
            <a:extLst>
              <a:ext uri="{FF2B5EF4-FFF2-40B4-BE49-F238E27FC236}">
                <a16:creationId xmlns:a16="http://schemas.microsoft.com/office/drawing/2014/main" id="{4DCD57EE-C46A-F75D-D841-546DF529B44E}"/>
              </a:ext>
            </a:extLst>
          </p:cNvPr>
          <p:cNvPicPr>
            <a:picLocks noChangeAspect="1"/>
          </p:cNvPicPr>
          <p:nvPr/>
        </p:nvPicPr>
        <p:blipFill>
          <a:blip r:embed="rId3"/>
          <a:stretch>
            <a:fillRect/>
          </a:stretch>
        </p:blipFill>
        <p:spPr>
          <a:xfrm>
            <a:off x="101415" y="1123287"/>
            <a:ext cx="7731141" cy="5548965"/>
          </a:xfrm>
          <a:prstGeom prst="rect">
            <a:avLst/>
          </a:prstGeom>
        </p:spPr>
      </p:pic>
      <p:sp>
        <p:nvSpPr>
          <p:cNvPr id="10" name="TextBox 9">
            <a:extLst>
              <a:ext uri="{FF2B5EF4-FFF2-40B4-BE49-F238E27FC236}">
                <a16:creationId xmlns:a16="http://schemas.microsoft.com/office/drawing/2014/main" id="{AA94C90A-2691-8282-2757-CA484AEAA6FC}"/>
              </a:ext>
            </a:extLst>
          </p:cNvPr>
          <p:cNvSpPr txBox="1"/>
          <p:nvPr/>
        </p:nvSpPr>
        <p:spPr>
          <a:xfrm>
            <a:off x="7832556" y="6487586"/>
            <a:ext cx="1749453" cy="369332"/>
          </a:xfrm>
          <a:prstGeom prst="rect">
            <a:avLst/>
          </a:prstGeom>
          <a:noFill/>
        </p:spPr>
        <p:txBody>
          <a:bodyPr wrap="none" rtlCol="0">
            <a:spAutoFit/>
          </a:bodyPr>
          <a:lstStyle/>
          <a:p>
            <a:r>
              <a:rPr lang="en-US" i="1" dirty="0"/>
              <a:t>Tarn et al., 2018</a:t>
            </a:r>
          </a:p>
        </p:txBody>
      </p:sp>
      <p:sp>
        <p:nvSpPr>
          <p:cNvPr id="11" name="TextBox 10">
            <a:extLst>
              <a:ext uri="{FF2B5EF4-FFF2-40B4-BE49-F238E27FC236}">
                <a16:creationId xmlns:a16="http://schemas.microsoft.com/office/drawing/2014/main" id="{8D75AB40-03FC-D0ED-3B0F-C0F2132F31B3}"/>
              </a:ext>
            </a:extLst>
          </p:cNvPr>
          <p:cNvSpPr txBox="1"/>
          <p:nvPr/>
        </p:nvSpPr>
        <p:spPr>
          <a:xfrm>
            <a:off x="7832556" y="2821463"/>
            <a:ext cx="4029427" cy="1569660"/>
          </a:xfrm>
          <a:prstGeom prst="rect">
            <a:avLst/>
          </a:prstGeom>
          <a:noFill/>
        </p:spPr>
        <p:txBody>
          <a:bodyPr wrap="square" rtlCol="0">
            <a:spAutoFit/>
          </a:bodyPr>
          <a:lstStyle/>
          <a:p>
            <a:r>
              <a:rPr lang="en-US" sz="2400" dirty="0"/>
              <a:t>Between </a:t>
            </a:r>
            <a:r>
              <a:rPr lang="en-US" sz="2400" b="1" dirty="0">
                <a:latin typeface="Helvetica" pitchFamily="2" charset="0"/>
              </a:rPr>
              <a:t>0°C and -37°C, </a:t>
            </a:r>
            <a:r>
              <a:rPr lang="en-US" sz="2400" dirty="0">
                <a:latin typeface="Helvetica" pitchFamily="2" charset="0"/>
              </a:rPr>
              <a:t>supercooled water needs</a:t>
            </a:r>
            <a:r>
              <a:rPr lang="en-US" sz="2400" dirty="0"/>
              <a:t> foreign Ice-Nucleating Particles </a:t>
            </a:r>
            <a:r>
              <a:rPr lang="en-US" sz="2400" b="1" dirty="0"/>
              <a:t>(INPs) </a:t>
            </a:r>
            <a:r>
              <a:rPr lang="en-US" sz="2400" dirty="0"/>
              <a:t>to freeze.</a:t>
            </a:r>
          </a:p>
        </p:txBody>
      </p:sp>
    </p:spTree>
    <p:extLst>
      <p:ext uri="{BB962C8B-B14F-4D97-AF65-F5344CB8AC3E}">
        <p14:creationId xmlns:p14="http://schemas.microsoft.com/office/powerpoint/2010/main" val="1220967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04997-297C-D051-AEE7-F667FFEB9135}"/>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899E12EF-CA06-9255-60EC-2468051EC005}"/>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Physical Mechanisms</a:t>
            </a:r>
          </a:p>
        </p:txBody>
      </p:sp>
      <p:sp>
        <p:nvSpPr>
          <p:cNvPr id="2" name="TextBox 1">
            <a:extLst>
              <a:ext uri="{FF2B5EF4-FFF2-40B4-BE49-F238E27FC236}">
                <a16:creationId xmlns:a16="http://schemas.microsoft.com/office/drawing/2014/main" id="{D93CA326-CBE9-B4D0-517E-7BC274CAC59E}"/>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pic>
        <p:nvPicPr>
          <p:cNvPr id="5" name="growth_diffusion">
            <a:hlinkClick r:id="" action="ppaction://media"/>
            <a:extLst>
              <a:ext uri="{FF2B5EF4-FFF2-40B4-BE49-F238E27FC236}">
                <a16:creationId xmlns:a16="http://schemas.microsoft.com/office/drawing/2014/main" id="{49B64739-EF72-F4E7-8801-92713E6159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1018" y="1036380"/>
            <a:ext cx="6782173" cy="5086630"/>
          </a:xfrm>
          <a:prstGeom prst="rect">
            <a:avLst/>
          </a:prstGeom>
        </p:spPr>
      </p:pic>
      <p:sp>
        <p:nvSpPr>
          <p:cNvPr id="3" name="TextBox 2">
            <a:extLst>
              <a:ext uri="{FF2B5EF4-FFF2-40B4-BE49-F238E27FC236}">
                <a16:creationId xmlns:a16="http://schemas.microsoft.com/office/drawing/2014/main" id="{81E24B67-AF28-9D83-694D-19E497260ED3}"/>
              </a:ext>
            </a:extLst>
          </p:cNvPr>
          <p:cNvSpPr txBox="1"/>
          <p:nvPr/>
        </p:nvSpPr>
        <p:spPr>
          <a:xfrm>
            <a:off x="3568094" y="6276766"/>
            <a:ext cx="8315097" cy="369332"/>
          </a:xfrm>
          <a:prstGeom prst="rect">
            <a:avLst/>
          </a:prstGeom>
          <a:noFill/>
        </p:spPr>
        <p:txBody>
          <a:bodyPr wrap="none" rtlCol="0">
            <a:spAutoFit/>
          </a:bodyPr>
          <a:lstStyle/>
          <a:p>
            <a:r>
              <a:rPr lang="en-US" dirty="0">
                <a:latin typeface="Helvetica" pitchFamily="2" charset="0"/>
              </a:rPr>
              <a:t>Ice crystals growing at the expense of supercooled liquid droplets within a cloud</a:t>
            </a:r>
          </a:p>
        </p:txBody>
      </p:sp>
      <p:sp>
        <p:nvSpPr>
          <p:cNvPr id="8" name="TextBox 7">
            <a:extLst>
              <a:ext uri="{FF2B5EF4-FFF2-40B4-BE49-F238E27FC236}">
                <a16:creationId xmlns:a16="http://schemas.microsoft.com/office/drawing/2014/main" id="{E2649497-2A57-A6B8-96FA-C1EEBE8A4828}"/>
              </a:ext>
            </a:extLst>
          </p:cNvPr>
          <p:cNvSpPr txBox="1"/>
          <p:nvPr/>
        </p:nvSpPr>
        <p:spPr>
          <a:xfrm>
            <a:off x="308809" y="1238726"/>
            <a:ext cx="42672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Helvetica" pitchFamily="2" charset="0"/>
              </a:rPr>
              <a:t>Various INPs become “active” at specific temperatures. </a:t>
            </a:r>
            <a:r>
              <a:rPr lang="en-US" sz="2000" b="1" dirty="0">
                <a:latin typeface="Helvetica" pitchFamily="2" charset="0"/>
              </a:rPr>
              <a:t>Silver iodide (</a:t>
            </a:r>
            <a:r>
              <a:rPr lang="en-US" sz="2000" b="1" dirty="0" err="1">
                <a:latin typeface="Helvetica" pitchFamily="2" charset="0"/>
              </a:rPr>
              <a:t>AgI</a:t>
            </a:r>
            <a:r>
              <a:rPr lang="en-US" sz="2000" b="1" dirty="0">
                <a:latin typeface="Helvetica" pitchFamily="2" charset="0"/>
              </a:rPr>
              <a:t>) </a:t>
            </a:r>
            <a:r>
              <a:rPr lang="en-US" sz="2000" dirty="0">
                <a:latin typeface="Helvetica" pitchFamily="2" charset="0"/>
              </a:rPr>
              <a:t>can activate at temperatures as warm as -4° C. </a:t>
            </a:r>
          </a:p>
          <a:p>
            <a:pPr marL="285750" indent="-285750">
              <a:buFont typeface="Arial" panose="020B0604020202020204" pitchFamily="34" charset="0"/>
              <a:buChar char="•"/>
            </a:pPr>
            <a:endParaRPr lang="en-US" sz="2000" dirty="0">
              <a:latin typeface="Helvetica" pitchFamily="2" charset="0"/>
            </a:endParaRPr>
          </a:p>
          <a:p>
            <a:pPr marL="285750" indent="-285750">
              <a:buFont typeface="Arial" panose="020B0604020202020204" pitchFamily="34" charset="0"/>
              <a:buChar char="•"/>
            </a:pPr>
            <a:r>
              <a:rPr lang="en-US" sz="2000" dirty="0">
                <a:latin typeface="Helvetica" pitchFamily="2" charset="0"/>
              </a:rPr>
              <a:t>Most cloud-seeding programs use a temperature criterion of </a:t>
            </a:r>
            <a:r>
              <a:rPr lang="en-US" sz="2000" b="1" dirty="0">
                <a:latin typeface="Helvetica" pitchFamily="2" charset="0"/>
              </a:rPr>
              <a:t>-5°C or colder </a:t>
            </a:r>
            <a:r>
              <a:rPr lang="en-US" sz="2000" dirty="0">
                <a:latin typeface="Helvetica" pitchFamily="2" charset="0"/>
              </a:rPr>
              <a:t>to indicate the cloud is suitable for cloud seeding.</a:t>
            </a:r>
          </a:p>
          <a:p>
            <a:pPr marL="285750" indent="-285750">
              <a:buFont typeface="Arial" panose="020B0604020202020204" pitchFamily="34" charset="0"/>
              <a:buChar char="•"/>
            </a:pPr>
            <a:endParaRPr lang="en-US" sz="2000" dirty="0">
              <a:latin typeface="Helvetica" pitchFamily="2" charset="0"/>
            </a:endParaRPr>
          </a:p>
          <a:p>
            <a:pPr marL="285750" indent="-285750">
              <a:buFont typeface="Arial" panose="020B0604020202020204" pitchFamily="34" charset="0"/>
              <a:buChar char="•"/>
            </a:pPr>
            <a:r>
              <a:rPr lang="en-US" sz="2000" dirty="0">
                <a:latin typeface="Helvetica" pitchFamily="2" charset="0"/>
              </a:rPr>
              <a:t>INPs can be placed in the cloud via </a:t>
            </a:r>
            <a:r>
              <a:rPr lang="en-US" sz="2000" b="1" dirty="0">
                <a:latin typeface="Helvetica" pitchFamily="2" charset="0"/>
              </a:rPr>
              <a:t>aircraft or a ground generator.</a:t>
            </a:r>
          </a:p>
          <a:p>
            <a:pPr marL="285750" indent="-285750">
              <a:buFont typeface="Arial" panose="020B0604020202020204" pitchFamily="34" charset="0"/>
              <a:buChar char="•"/>
            </a:pPr>
            <a:endParaRPr lang="en-US" sz="2000" dirty="0">
              <a:latin typeface="Helvetica" pitchFamily="2" charset="0"/>
            </a:endParaRPr>
          </a:p>
        </p:txBody>
      </p:sp>
    </p:spTree>
    <p:extLst>
      <p:ext uri="{BB962C8B-B14F-4D97-AF65-F5344CB8AC3E}">
        <p14:creationId xmlns:p14="http://schemas.microsoft.com/office/powerpoint/2010/main" val="1086583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39D788C-72BD-C309-0638-44527E8C3D8A}"/>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Conceptual Diagram</a:t>
            </a:r>
          </a:p>
        </p:txBody>
      </p:sp>
      <p:sp>
        <p:nvSpPr>
          <p:cNvPr id="2" name="TextBox 1">
            <a:extLst>
              <a:ext uri="{FF2B5EF4-FFF2-40B4-BE49-F238E27FC236}">
                <a16:creationId xmlns:a16="http://schemas.microsoft.com/office/drawing/2014/main" id="{AC255C5B-3B71-3E2F-9448-5D3542152EA0}"/>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pic>
        <p:nvPicPr>
          <p:cNvPr id="5" name="Picture 4">
            <a:extLst>
              <a:ext uri="{FF2B5EF4-FFF2-40B4-BE49-F238E27FC236}">
                <a16:creationId xmlns:a16="http://schemas.microsoft.com/office/drawing/2014/main" id="{940ABD32-5B40-40C1-3714-C2B9F290BD0F}"/>
              </a:ext>
            </a:extLst>
          </p:cNvPr>
          <p:cNvPicPr>
            <a:picLocks noChangeAspect="1"/>
          </p:cNvPicPr>
          <p:nvPr/>
        </p:nvPicPr>
        <p:blipFill>
          <a:blip r:embed="rId3"/>
          <a:stretch>
            <a:fillRect/>
          </a:stretch>
        </p:blipFill>
        <p:spPr>
          <a:xfrm>
            <a:off x="923410" y="1006277"/>
            <a:ext cx="10802379" cy="5671249"/>
          </a:xfrm>
          <a:prstGeom prst="rect">
            <a:avLst/>
          </a:prstGeom>
        </p:spPr>
      </p:pic>
    </p:spTree>
    <p:extLst>
      <p:ext uri="{BB962C8B-B14F-4D97-AF65-F5344CB8AC3E}">
        <p14:creationId xmlns:p14="http://schemas.microsoft.com/office/powerpoint/2010/main" val="93361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89CF-A93A-7F1A-FD25-591451F7A1F7}"/>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C8278079-FCC0-E10F-F1F6-F3FA5F796253}"/>
              </a:ext>
            </a:extLst>
          </p:cNvPr>
          <p:cNvSpPr txBox="1">
            <a:spLocks/>
          </p:cNvSpPr>
          <p:nvPr/>
        </p:nvSpPr>
        <p:spPr>
          <a:xfrm>
            <a:off x="0" y="0"/>
            <a:ext cx="12192000" cy="909667"/>
          </a:xfrm>
          <a:prstGeom prst="rect">
            <a:avLst/>
          </a:prstGeom>
          <a:solidFill>
            <a:srgbClr val="00204F"/>
          </a:solidFill>
        </p:spPr>
        <p:txBody>
          <a:bodyPr vert="horz" lIns="91440" tIns="45720" rIns="91440" bIns="45720" rtlCol="0" anchor="ctr"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sz="3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spcBef>
                <a:spcPts val="0"/>
              </a:spcBef>
            </a:pPr>
            <a:r>
              <a:rPr lang="en-US" sz="4000" b="1" dirty="0">
                <a:solidFill>
                  <a:schemeClr val="bg1"/>
                </a:solidFill>
                <a:latin typeface="Helvetica" pitchFamily="2" charset="0"/>
              </a:rPr>
              <a:t>Cloud Seeders</a:t>
            </a:r>
          </a:p>
        </p:txBody>
      </p:sp>
      <p:sp>
        <p:nvSpPr>
          <p:cNvPr id="2" name="TextBox 1">
            <a:extLst>
              <a:ext uri="{FF2B5EF4-FFF2-40B4-BE49-F238E27FC236}">
                <a16:creationId xmlns:a16="http://schemas.microsoft.com/office/drawing/2014/main" id="{7865165F-3357-51D2-0A6A-F88C8BE7704E}"/>
              </a:ext>
            </a:extLst>
          </p:cNvPr>
          <p:cNvSpPr txBox="1"/>
          <p:nvPr/>
        </p:nvSpPr>
        <p:spPr>
          <a:xfrm>
            <a:off x="5867400" y="4245427"/>
            <a:ext cx="457200" cy="500743"/>
          </a:xfrm>
          <a:prstGeom prst="rect">
            <a:avLst/>
          </a:prstGeom>
          <a:solidFill>
            <a:schemeClr val="bg1"/>
          </a:solidFill>
        </p:spPr>
        <p:txBody>
          <a:bodyPr wrap="square" rtlCol="0">
            <a:spAutoFit/>
          </a:bodyPr>
          <a:lstStyle/>
          <a:p>
            <a:endParaRPr lang="en-US">
              <a:solidFill>
                <a:schemeClr val="bg1"/>
              </a:solidFill>
            </a:endParaRPr>
          </a:p>
        </p:txBody>
      </p:sp>
      <p:sp>
        <p:nvSpPr>
          <p:cNvPr id="4" name="TextBox 3">
            <a:extLst>
              <a:ext uri="{FF2B5EF4-FFF2-40B4-BE49-F238E27FC236}">
                <a16:creationId xmlns:a16="http://schemas.microsoft.com/office/drawing/2014/main" id="{F17DE1A4-9103-D873-0707-ACCE3962F45D}"/>
              </a:ext>
            </a:extLst>
          </p:cNvPr>
          <p:cNvSpPr txBox="1"/>
          <p:nvPr/>
        </p:nvSpPr>
        <p:spPr>
          <a:xfrm>
            <a:off x="326858" y="6257978"/>
            <a:ext cx="11538284" cy="646331"/>
          </a:xfrm>
          <a:prstGeom prst="rect">
            <a:avLst/>
          </a:prstGeom>
          <a:noFill/>
        </p:spPr>
        <p:txBody>
          <a:bodyPr wrap="square">
            <a:spAutoFit/>
          </a:bodyPr>
          <a:lstStyle/>
          <a:p>
            <a:r>
              <a:rPr lang="en-US" dirty="0">
                <a:hlinkClick r:id="rId3"/>
              </a:rPr>
              <a:t>https://www.youtube.com/watch?v=veOlftZp-44</a:t>
            </a:r>
            <a:r>
              <a:rPr lang="en-US" dirty="0"/>
              <a:t> (Courtesy: Desert Research Institute or DRI)</a:t>
            </a:r>
          </a:p>
          <a:p>
            <a:endParaRPr lang="en-US" dirty="0"/>
          </a:p>
        </p:txBody>
      </p:sp>
      <p:pic>
        <p:nvPicPr>
          <p:cNvPr id="5" name="Picture 4">
            <a:extLst>
              <a:ext uri="{FF2B5EF4-FFF2-40B4-BE49-F238E27FC236}">
                <a16:creationId xmlns:a16="http://schemas.microsoft.com/office/drawing/2014/main" id="{00F32ACB-CE29-0843-99C8-DFA36B8B4592}"/>
              </a:ext>
            </a:extLst>
          </p:cNvPr>
          <p:cNvPicPr>
            <a:picLocks noChangeAspect="1"/>
          </p:cNvPicPr>
          <p:nvPr/>
        </p:nvPicPr>
        <p:blipFill>
          <a:blip r:embed="rId4"/>
          <a:stretch>
            <a:fillRect/>
          </a:stretch>
        </p:blipFill>
        <p:spPr>
          <a:xfrm>
            <a:off x="3195365" y="1201331"/>
            <a:ext cx="6258469" cy="4948363"/>
          </a:xfrm>
          <a:prstGeom prst="rect">
            <a:avLst/>
          </a:prstGeom>
        </p:spPr>
      </p:pic>
    </p:spTree>
    <p:extLst>
      <p:ext uri="{BB962C8B-B14F-4D97-AF65-F5344CB8AC3E}">
        <p14:creationId xmlns:p14="http://schemas.microsoft.com/office/powerpoint/2010/main" val="3464660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80ca090-da8c-4360-a3bc-148c3bd51ef5}" enabled="1" method="Privileged" siteId="{ec37a091-b9a6-47e5-98d0-903d4a419203}" removed="0"/>
</clbl:labelList>
</file>

<file path=docProps/app.xml><?xml version="1.0" encoding="utf-8"?>
<Properties xmlns="http://schemas.openxmlformats.org/officeDocument/2006/extended-properties" xmlns:vt="http://schemas.openxmlformats.org/officeDocument/2006/docPropsVTypes">
  <TotalTime>2492</TotalTime>
  <Words>4383</Words>
  <Application>Microsoft Macintosh PowerPoint</Application>
  <PresentationFormat>Widescreen</PresentationFormat>
  <Paragraphs>264</Paragraphs>
  <Slides>20</Slides>
  <Notes>20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Aptos Display</vt:lpstr>
      <vt:lpstr>Arial</vt:lpstr>
      <vt:lpstr>Calibri</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Roy, Puja</dc:creator>
  <cp:lastModifiedBy>Roy, Puja</cp:lastModifiedBy>
  <cp:revision>3</cp:revision>
  <dcterms:created xsi:type="dcterms:W3CDTF">2026-04-18T23:47:18Z</dcterms:created>
  <dcterms:modified xsi:type="dcterms:W3CDTF">2026-04-29T18:42:35Z</dcterms:modified>
</cp:coreProperties>
</file>