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</p:sldIdLst>
  <p:sldSz cy="5143500" cx="9144000"/>
  <p:notesSz cx="6858000" cy="9144000"/>
  <p:embeddedFontLst>
    <p:embeddedFont>
      <p:font typeface="Raleway"/>
      <p:regular r:id="rId20"/>
      <p:bold r:id="rId21"/>
      <p:italic r:id="rId22"/>
      <p:boldItalic r:id="rId23"/>
    </p:embeddedFont>
    <p:embeddedFont>
      <p:font typeface="Lato"/>
      <p:regular r:id="rId24"/>
      <p:bold r:id="rId25"/>
      <p:italic r:id="rId26"/>
      <p:boldItalic r:id="rId27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Raleway-regular.fntdata"/><Relationship Id="rId22" Type="http://schemas.openxmlformats.org/officeDocument/2006/relationships/font" Target="fonts/Raleway-italic.fntdata"/><Relationship Id="rId21" Type="http://schemas.openxmlformats.org/officeDocument/2006/relationships/font" Target="fonts/Raleway-bold.fntdata"/><Relationship Id="rId24" Type="http://schemas.openxmlformats.org/officeDocument/2006/relationships/font" Target="fonts/Lato-regular.fntdata"/><Relationship Id="rId23" Type="http://schemas.openxmlformats.org/officeDocument/2006/relationships/font" Target="fonts/Raleway-boldItalic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font" Target="fonts/Lato-italic.fntdata"/><Relationship Id="rId25" Type="http://schemas.openxmlformats.org/officeDocument/2006/relationships/font" Target="fonts/Lato-bold.fntdata"/><Relationship Id="rId27" Type="http://schemas.openxmlformats.org/officeDocument/2006/relationships/font" Target="fonts/Lato-boldItalic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Google Shape;84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353f2787895_0_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Google Shape;152;g353f2787895_0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353f2787895_0_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Google Shape;160;g353f2787895_0_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Downburst</a:t>
            </a:r>
            <a:r>
              <a:rPr lang="en"/>
              <a:t> </a:t>
            </a:r>
            <a:r>
              <a:rPr lang="en"/>
              <a:t>from</a:t>
            </a:r>
            <a:r>
              <a:rPr lang="en"/>
              <a:t> storm near my approach path. A typical flight route </a:t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353f2787895_0_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" name="Google Shape;168;g353f2787895_0_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Large amounts of ice that did not come off when using the boots</a:t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353f2787895_0_1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" name="Google Shape;176;g353f2787895_0_1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353f2787895_0_4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" name="Google Shape;184;g353f2787895_0_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35209c00be8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Google Shape;90;g35209c00be8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35209c00be8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Google Shape;98;g35209c00be8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35209c00be8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Google Shape;105;g35209c00be8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RTB with very large storm, selected the VOR arc opposite of the storm to get in safely. View of the runway from the opposite side </a:t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35209c00be8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Google Shape;113;g35209c00be8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Difficult RTB vs easy RTB</a:t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35209c00be8_0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" name="Google Shape;121;g35209c00be8_0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Notice the ice on the props even with prop heat, also shows how messy the boots </a:t>
            </a:r>
            <a:r>
              <a:rPr lang="en"/>
              <a:t>actually</a:t>
            </a:r>
            <a:r>
              <a:rPr lang="en"/>
              <a:t> shed ice. It is very sticky in saudi due to dirty ice and dirty wings.</a:t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353f2787895_0_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Google Shape;129;g353f2787895_0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353f2787895_0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Google Shape;136;g353f2787895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Lightning strike on the left and inlet ice on the right </a:t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353f2787895_0_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g353f2787895_0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bg>
      <p:bgPr>
        <a:solidFill>
          <a:schemeClr val="lt2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12" name="Google Shape;12;p2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4" name="Google Shape;14;p2"/>
          <p:cNvSpPr txBox="1"/>
          <p:nvPr>
            <p:ph type="ctrTitle"/>
          </p:nvPr>
        </p:nvSpPr>
        <p:spPr>
          <a:xfrm>
            <a:off x="729450" y="1322450"/>
            <a:ext cx="7688100" cy="166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15" name="Google Shape;15;p2"/>
          <p:cNvSpPr txBox="1"/>
          <p:nvPr>
            <p:ph idx="1" type="subTitle"/>
          </p:nvPr>
        </p:nvSpPr>
        <p:spPr>
          <a:xfrm>
            <a:off x="729627" y="3172900"/>
            <a:ext cx="7688100" cy="54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16" name="Google Shape;16;p2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bg>
      <p:bgPr>
        <a:solidFill>
          <a:schemeClr val="dk1"/>
        </a:solidFill>
      </p:bgPr>
    </p:bg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oogle Shape;74;p11"/>
          <p:cNvGrpSpPr/>
          <p:nvPr/>
        </p:nvGrpSpPr>
        <p:grpSpPr>
          <a:xfrm>
            <a:off x="830392" y="4169130"/>
            <a:ext cx="745763" cy="45826"/>
            <a:chOff x="4580561" y="2589004"/>
            <a:chExt cx="1064464" cy="25200"/>
          </a:xfrm>
        </p:grpSpPr>
        <p:sp>
          <p:nvSpPr>
            <p:cNvPr id="75" name="Google Shape;75;p11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" name="Google Shape;76;p11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77" name="Google Shape;77;p11"/>
          <p:cNvSpPr txBox="1"/>
          <p:nvPr>
            <p:ph hasCustomPrompt="1" type="title"/>
          </p:nvPr>
        </p:nvSpPr>
        <p:spPr>
          <a:xfrm>
            <a:off x="729450" y="733950"/>
            <a:ext cx="7688400" cy="124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78" name="Google Shape;78;p11"/>
          <p:cNvSpPr txBox="1"/>
          <p:nvPr>
            <p:ph idx="1" type="body"/>
          </p:nvPr>
        </p:nvSpPr>
        <p:spPr>
          <a:xfrm>
            <a:off x="729450" y="2272888"/>
            <a:ext cx="7688400" cy="1580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Char char="●"/>
              <a:defRPr>
                <a:solidFill>
                  <a:schemeClr val="lt1"/>
                </a:solidFill>
              </a:defRPr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79" name="Google Shape;79;p11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2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bg>
      <p:bgPr>
        <a:solidFill>
          <a:schemeClr val="dk1"/>
        </a:solidFill>
      </p:bgPr>
    </p:bg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oogle Shape;18;p3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19" name="Google Shape;19;p3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" name="Google Shape;20;p3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1" name="Google Shape;21;p3"/>
          <p:cNvSpPr txBox="1"/>
          <p:nvPr>
            <p:ph type="title"/>
          </p:nvPr>
        </p:nvSpPr>
        <p:spPr>
          <a:xfrm>
            <a:off x="729450" y="1322450"/>
            <a:ext cx="7688400" cy="151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2" name="Google Shape;22;p3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5" name="Google Shape;25;p4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26" name="Google Shape;26;p4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" name="Google Shape;27;p4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8" name="Google Shape;28;p4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/>
        </p:txBody>
      </p:sp>
      <p:sp>
        <p:nvSpPr>
          <p:cNvPr id="29" name="Google Shape;29;p4"/>
          <p:cNvSpPr txBox="1"/>
          <p:nvPr>
            <p:ph idx="1" type="body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30" name="Google Shape;30;p4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5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33" name="Google Shape;33;p5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34" name="Google Shape;34;p5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" name="Google Shape;35;p5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6" name="Google Shape;36;p5"/>
          <p:cNvSpPr txBox="1"/>
          <p:nvPr>
            <p:ph type="title"/>
          </p:nvPr>
        </p:nvSpPr>
        <p:spPr>
          <a:xfrm>
            <a:off x="729450" y="1318650"/>
            <a:ext cx="76884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/>
        </p:txBody>
      </p:sp>
      <p:sp>
        <p:nvSpPr>
          <p:cNvPr id="37" name="Google Shape;37;p5"/>
          <p:cNvSpPr txBox="1"/>
          <p:nvPr>
            <p:ph idx="1" type="body"/>
          </p:nvPr>
        </p:nvSpPr>
        <p:spPr>
          <a:xfrm>
            <a:off x="729325" y="2078875"/>
            <a:ext cx="37743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38" name="Google Shape;38;p5"/>
          <p:cNvSpPr txBox="1"/>
          <p:nvPr>
            <p:ph idx="2" type="body"/>
          </p:nvPr>
        </p:nvSpPr>
        <p:spPr>
          <a:xfrm>
            <a:off x="4643604" y="2078875"/>
            <a:ext cx="37743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39" name="Google Shape;39;p5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6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42" name="Google Shape;42;p6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43" name="Google Shape;43;p6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" name="Google Shape;44;p6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5" name="Google Shape;45;p6"/>
          <p:cNvSpPr txBox="1"/>
          <p:nvPr>
            <p:ph type="title"/>
          </p:nvPr>
        </p:nvSpPr>
        <p:spPr>
          <a:xfrm>
            <a:off x="729450" y="1318650"/>
            <a:ext cx="76884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/>
        </p:txBody>
      </p:sp>
      <p:sp>
        <p:nvSpPr>
          <p:cNvPr id="46" name="Google Shape;46;p6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47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7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49" name="Google Shape;49;p7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50" name="Google Shape;50;p7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" name="Google Shape;51;p7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52" name="Google Shape;52;p7"/>
          <p:cNvSpPr txBox="1"/>
          <p:nvPr>
            <p:ph type="title"/>
          </p:nvPr>
        </p:nvSpPr>
        <p:spPr>
          <a:xfrm>
            <a:off x="730000" y="1318650"/>
            <a:ext cx="3300900" cy="1381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/>
        </p:txBody>
      </p:sp>
      <p:sp>
        <p:nvSpPr>
          <p:cNvPr id="53" name="Google Shape;53;p7"/>
          <p:cNvSpPr txBox="1"/>
          <p:nvPr>
            <p:ph idx="1" type="body"/>
          </p:nvPr>
        </p:nvSpPr>
        <p:spPr>
          <a:xfrm>
            <a:off x="721225" y="2781725"/>
            <a:ext cx="3300900" cy="1597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54" name="Google Shape;54;p7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solidFill>
          <a:schemeClr val="accent3"/>
        </a:solidFill>
      </p:bgPr>
    </p:bg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" name="Google Shape;56;p8"/>
          <p:cNvGrpSpPr/>
          <p:nvPr/>
        </p:nvGrpSpPr>
        <p:grpSpPr>
          <a:xfrm>
            <a:off x="830392" y="4169130"/>
            <a:ext cx="745763" cy="45826"/>
            <a:chOff x="4580561" y="2589004"/>
            <a:chExt cx="1064464" cy="25200"/>
          </a:xfrm>
        </p:grpSpPr>
        <p:sp>
          <p:nvSpPr>
            <p:cNvPr id="57" name="Google Shape;57;p8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" name="Google Shape;58;p8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59" name="Google Shape;59;p8"/>
          <p:cNvSpPr txBox="1"/>
          <p:nvPr>
            <p:ph type="title"/>
          </p:nvPr>
        </p:nvSpPr>
        <p:spPr>
          <a:xfrm>
            <a:off x="729450" y="864300"/>
            <a:ext cx="7021200" cy="298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60" name="Google Shape;60;p8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9"/>
          <p:cNvSpPr/>
          <p:nvPr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63" name="Google Shape;63;p9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64" name="Google Shape;64;p9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" name="Google Shape;65;p9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66" name="Google Shape;66;p9"/>
          <p:cNvSpPr txBox="1"/>
          <p:nvPr>
            <p:ph type="title"/>
          </p:nvPr>
        </p:nvSpPr>
        <p:spPr>
          <a:xfrm>
            <a:off x="730000" y="1318650"/>
            <a:ext cx="3300900" cy="168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/>
        </p:txBody>
      </p:sp>
      <p:sp>
        <p:nvSpPr>
          <p:cNvPr id="67" name="Google Shape;67;p9"/>
          <p:cNvSpPr txBox="1"/>
          <p:nvPr>
            <p:ph idx="1" type="subTitle"/>
          </p:nvPr>
        </p:nvSpPr>
        <p:spPr>
          <a:xfrm>
            <a:off x="724950" y="3161525"/>
            <a:ext cx="3300900" cy="75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68" name="Google Shape;68;p9"/>
          <p:cNvSpPr txBox="1"/>
          <p:nvPr>
            <p:ph idx="2" type="body"/>
          </p:nvPr>
        </p:nvSpPr>
        <p:spPr>
          <a:xfrm>
            <a:off x="5174225" y="1352625"/>
            <a:ext cx="3374400" cy="302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69" name="Google Shape;69;p9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0"/>
          <p:cNvSpPr txBox="1"/>
          <p:nvPr>
            <p:ph idx="1" type="body"/>
          </p:nvPr>
        </p:nvSpPr>
        <p:spPr>
          <a:xfrm>
            <a:off x="724950" y="4372551"/>
            <a:ext cx="7697400" cy="460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</a:lstStyle>
          <a:p/>
        </p:txBody>
      </p:sp>
      <p:sp>
        <p:nvSpPr>
          <p:cNvPr id="72" name="Google Shape;72;p10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treamline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sz="2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sz="2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sz="2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sz="2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sz="2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sz="2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sz="2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sz="2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sz="2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Lato"/>
              <a:buChar char="●"/>
              <a:defRPr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9845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9845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9845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●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9845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9845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9845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●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9845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9845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.jpg"/><Relationship Id="rId4" Type="http://schemas.openxmlformats.org/officeDocument/2006/relationships/image" Target="../media/image5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8.jpg"/><Relationship Id="rId4" Type="http://schemas.openxmlformats.org/officeDocument/2006/relationships/image" Target="../media/image9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0.jpg"/><Relationship Id="rId4" Type="http://schemas.openxmlformats.org/officeDocument/2006/relationships/image" Target="../media/image1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9.jpg"/><Relationship Id="rId4" Type="http://schemas.openxmlformats.org/officeDocument/2006/relationships/image" Target="../media/image20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2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6.jpg"/><Relationship Id="rId4" Type="http://schemas.openxmlformats.org/officeDocument/2006/relationships/image" Target="../media/image8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1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2.jpg"/><Relationship Id="rId4" Type="http://schemas.openxmlformats.org/officeDocument/2006/relationships/image" Target="../media/image2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3.jpg"/><Relationship Id="rId4" Type="http://schemas.openxmlformats.org/officeDocument/2006/relationships/image" Target="../media/image4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4.jpg"/><Relationship Id="rId4" Type="http://schemas.openxmlformats.org/officeDocument/2006/relationships/image" Target="../media/image17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3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5.jpg"/><Relationship Id="rId4" Type="http://schemas.openxmlformats.org/officeDocument/2006/relationships/image" Target="../media/image7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1.jpg"/><Relationship Id="rId4" Type="http://schemas.openxmlformats.org/officeDocument/2006/relationships/image" Target="../media/image16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3"/>
          <p:cNvSpPr txBox="1"/>
          <p:nvPr>
            <p:ph type="ctrTitle"/>
          </p:nvPr>
        </p:nvSpPr>
        <p:spPr>
          <a:xfrm>
            <a:off x="729450" y="1322450"/>
            <a:ext cx="7688100" cy="166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Flight Safety</a:t>
            </a:r>
            <a:endParaRPr/>
          </a:p>
        </p:txBody>
      </p:sp>
      <p:sp>
        <p:nvSpPr>
          <p:cNvPr id="87" name="Google Shape;87;p13"/>
          <p:cNvSpPr txBox="1"/>
          <p:nvPr>
            <p:ph idx="1" type="subTitle"/>
          </p:nvPr>
        </p:nvSpPr>
        <p:spPr>
          <a:xfrm>
            <a:off x="729627" y="3172900"/>
            <a:ext cx="7688100" cy="54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Hazards of Cloud Seeding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2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5" name="Google Shape;155;p22"/>
          <p:cNvSpPr txBox="1"/>
          <p:nvPr>
            <p:ph idx="1" type="body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56" name="Google Shape;156;p22" title="IMG_8525.jpe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-923075" y="0"/>
            <a:ext cx="6857999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22" title="IMG_8528.jpe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5400000">
            <a:off x="4384588" y="693088"/>
            <a:ext cx="5544699" cy="41585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23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3" name="Google Shape;163;p23"/>
          <p:cNvSpPr txBox="1"/>
          <p:nvPr>
            <p:ph idx="1" type="body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64" name="Google Shape;164;p23" title="IMG_0410.jpe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-857250" y="857250"/>
            <a:ext cx="6857999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23" title="IMG_0429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30240" y="0"/>
            <a:ext cx="3013770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24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1" name="Google Shape;171;p24"/>
          <p:cNvSpPr txBox="1"/>
          <p:nvPr>
            <p:ph idx="1" type="body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72" name="Google Shape;172;p24" title="IMG_0457.jpe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-737363" y="737363"/>
            <a:ext cx="5898875" cy="44241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p24" title="IMG_0465.jpe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5400000">
            <a:off x="3971501" y="732650"/>
            <a:ext cx="5911424" cy="44335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25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9" name="Google Shape;179;p25"/>
          <p:cNvSpPr txBox="1"/>
          <p:nvPr>
            <p:ph idx="1" type="body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80" name="Google Shape;180;p25" title="IMG_0560.jpe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-857250" y="857250"/>
            <a:ext cx="6857999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Google Shape;181;p25" title="e840bd59-51f0-4ff8-9550-faac6e6e922e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43500" y="0"/>
            <a:ext cx="4000500" cy="5334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26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7" name="Google Shape;187;p26"/>
          <p:cNvSpPr txBox="1"/>
          <p:nvPr>
            <p:ph idx="1" type="body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88" name="Google Shape;188;p26" title="IMG_8184.jpe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43000" y="0"/>
            <a:ext cx="6857999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4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3" name="Google Shape;93;p14"/>
          <p:cNvSpPr txBox="1"/>
          <p:nvPr>
            <p:ph idx="1" type="body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94" name="Google Shape;94;p14" title="IMG_2582.jpe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-642538" y="644111"/>
            <a:ext cx="5140352" cy="3855276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14" title="IMG_3375 2.jpe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5400000">
            <a:off x="3307798" y="-40750"/>
            <a:ext cx="6669952" cy="50024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5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1" name="Google Shape;101;p15"/>
          <p:cNvSpPr txBox="1"/>
          <p:nvPr>
            <p:ph idx="1" type="body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02" name="Google Shape;102;p15" title="IMG_3764.jpe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43001" y="0"/>
            <a:ext cx="6857989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6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8" name="Google Shape;108;p16"/>
          <p:cNvSpPr txBox="1"/>
          <p:nvPr>
            <p:ph idx="1" type="body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09" name="Google Shape;109;p16" title="IMG_3557.jpe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-766749" y="766750"/>
            <a:ext cx="6133949" cy="4600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16" title="IMG_3737 2.jpe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5400000">
            <a:off x="3406537" y="819636"/>
            <a:ext cx="6557102" cy="49178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17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6" name="Google Shape;116;p17"/>
          <p:cNvSpPr txBox="1"/>
          <p:nvPr>
            <p:ph idx="1" type="body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17" name="Google Shape;117;p17" title="IMG_3549 2.jpe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-733424" y="585124"/>
            <a:ext cx="5867500" cy="44006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17" title="IMG_5348.jpe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5400000">
            <a:off x="3612223" y="792399"/>
            <a:ext cx="6322028" cy="47415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18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4" name="Google Shape;124;p18"/>
          <p:cNvSpPr txBox="1"/>
          <p:nvPr>
            <p:ph idx="1" type="body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25" name="Google Shape;125;p18" title="IMG_3899.jpe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-857250" y="857250"/>
            <a:ext cx="6857999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18" title="IMG_3900.jpe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5400000">
            <a:off x="3143250" y="857250"/>
            <a:ext cx="6857999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19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2" name="Google Shape;132;p19"/>
          <p:cNvSpPr txBox="1"/>
          <p:nvPr>
            <p:ph idx="1" type="body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33" name="Google Shape;133;p19" title="IMG_5726.jpe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43000" y="0"/>
            <a:ext cx="6857999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0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9" name="Google Shape;139;p20"/>
          <p:cNvSpPr txBox="1"/>
          <p:nvPr>
            <p:ph idx="1" type="body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40" name="Google Shape;140;p20" title="9B5D55BF-7B09-4266-A184-281F0C18037D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" y="0"/>
            <a:ext cx="5012904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20" title="IMG_9597.jpe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5400000">
            <a:off x="4136049" y="714412"/>
            <a:ext cx="5723377" cy="4292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21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7" name="Google Shape;147;p21"/>
          <p:cNvSpPr txBox="1"/>
          <p:nvPr>
            <p:ph idx="1" type="body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48" name="Google Shape;148;p21" title="IMG_8519.jpe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-776148" y="776151"/>
            <a:ext cx="6209172" cy="46568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21" title="IMG_8520.jpe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5400000">
            <a:off x="3593037" y="792999"/>
            <a:ext cx="6343951" cy="4757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treamline">
  <a:themeElements>
    <a:clrScheme name="Streamline">
      <a:dk1>
        <a:srgbClr val="1A9988"/>
      </a:dk1>
      <a:lt1>
        <a:srgbClr val="FFFFFF"/>
      </a:lt1>
      <a:dk2>
        <a:srgbClr val="1A1A1A"/>
      </a:dk2>
      <a:lt2>
        <a:srgbClr val="E9EDEE"/>
      </a:lt2>
      <a:accent1>
        <a:srgbClr val="595959"/>
      </a:accent1>
      <a:accent2>
        <a:srgbClr val="6AA4C8"/>
      </a:accent2>
      <a:accent3>
        <a:srgbClr val="EB5600"/>
      </a:accent3>
      <a:accent4>
        <a:srgbClr val="A2FFE8"/>
      </a:accent4>
      <a:accent5>
        <a:srgbClr val="1C3678"/>
      </a:accent5>
      <a:accent6>
        <a:srgbClr val="FFB8A2"/>
      </a:accent6>
      <a:hlink>
        <a:srgbClr val="1C3678"/>
      </a:hlink>
      <a:folHlink>
        <a:srgbClr val="1C367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