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verage-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6dfbe42e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6dfbe42e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Large line of cells developing along the Escarpment in SW Saudi, It is caused by </a:t>
            </a:r>
            <a:r>
              <a:rPr lang="en"/>
              <a:t>orographic</a:t>
            </a:r>
            <a:r>
              <a:rPr lang="en"/>
              <a:t> lifting over the mountains.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0a869478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0a86947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Flying at the -10 C level, this is what we are looking for for clouds. Sharp, defined “crispy” clouds.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6dfbe42e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6dfbe42e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Mamatus and seedable targets on the left, shows the randomness of the cells on the right.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6dfbe42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6dfbe42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6dfbe42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6dfbe42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6dfbe42e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6dfbe42e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Storm on the right had tops near 75,000ft. The feeders were at 25,000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56dfbe42e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56dfbe42e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0a86947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0a86947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cloud formation, Multiple levels of indicated inflow with all of the ridges. Well defined bases but also Scud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50a869478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50a869478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picture shows wedding cake looking bases, also BIP and Burner running at the same time. Again flat, dark with scud. Second picture shows Saudi base seeding in the king air dark bases but lots of dust.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50a86947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0a86947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Classic inflow wedges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50a869478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50a869478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Tornado and wall cloud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50a869478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50a869478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inflow wedge on the right, Scud below the base on the left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6dfbe42e3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6dfbe42e3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Haboob in saudi. Storm is lifting sand and sucking it up into the atmosphere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6dfbe42e3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6dfbe42e3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defined base I have ever seen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6dfbe42e3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6dfbe42e3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Opportunity</a:t>
            </a:r>
            <a:r>
              <a:rPr lang="en"/>
              <a:t> Recognition</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Base Seeding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6" name="Google Shape;12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7" name="Google Shape;127;p22" title="IMG_3540.jpeg"/>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3" name="Google Shape;13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3" title="f4521104-a95a-4470-bc99-b93dea013558.jpeg"/>
          <p:cNvPicPr preferRelativeResize="0"/>
          <p:nvPr/>
        </p:nvPicPr>
        <p:blipFill>
          <a:blip r:embed="rId3">
            <a:alphaModFix/>
          </a:blip>
          <a:stretch>
            <a:fillRect/>
          </a:stretch>
        </p:blipFill>
        <p:spPr>
          <a:xfrm>
            <a:off x="-12" y="0"/>
            <a:ext cx="3857625" cy="5143500"/>
          </a:xfrm>
          <a:prstGeom prst="rect">
            <a:avLst/>
          </a:prstGeom>
          <a:noFill/>
          <a:ln>
            <a:noFill/>
          </a:ln>
        </p:spPr>
      </p:pic>
      <p:pic>
        <p:nvPicPr>
          <p:cNvPr id="135" name="Google Shape;135;p23" title="IMG_2713.jpeg"/>
          <p:cNvPicPr preferRelativeResize="0"/>
          <p:nvPr/>
        </p:nvPicPr>
        <p:blipFill>
          <a:blip r:embed="rId4">
            <a:alphaModFix/>
          </a:blip>
          <a:stretch>
            <a:fillRect/>
          </a:stretch>
        </p:blipFill>
        <p:spPr>
          <a:xfrm rot="-5400000">
            <a:off x="3000375" y="857250"/>
            <a:ext cx="68579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1" name="Google Shape;14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4" title="IMG_2787.jpeg"/>
          <p:cNvPicPr preferRelativeResize="0"/>
          <p:nvPr/>
        </p:nvPicPr>
        <p:blipFill>
          <a:blip r:embed="rId3">
            <a:alphaModFix/>
          </a:blip>
          <a:stretch>
            <a:fillRect/>
          </a:stretch>
        </p:blipFill>
        <p:spPr>
          <a:xfrm rot="-5400000">
            <a:off x="-857250" y="857250"/>
            <a:ext cx="6857999" cy="5143500"/>
          </a:xfrm>
          <a:prstGeom prst="rect">
            <a:avLst/>
          </a:prstGeom>
          <a:noFill/>
          <a:ln>
            <a:noFill/>
          </a:ln>
        </p:spPr>
      </p:pic>
      <p:pic>
        <p:nvPicPr>
          <p:cNvPr id="143" name="Google Shape;143;p24" title="IMG_2869.jpeg"/>
          <p:cNvPicPr preferRelativeResize="0"/>
          <p:nvPr/>
        </p:nvPicPr>
        <p:blipFill>
          <a:blip r:embed="rId4">
            <a:alphaModFix/>
          </a:blip>
          <a:stretch>
            <a:fillRect/>
          </a:stretch>
        </p:blipFill>
        <p:spPr>
          <a:xfrm rot="-5400000">
            <a:off x="3797551" y="818837"/>
            <a:ext cx="6550825" cy="4913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0" name="Google Shape;150;p25" title="IMG_2893.jpeg"/>
          <p:cNvPicPr preferRelativeResize="0"/>
          <p:nvPr/>
        </p:nvPicPr>
        <p:blipFill>
          <a:blip r:embed="rId3">
            <a:alphaModFix/>
          </a:blip>
          <a:stretch>
            <a:fillRect/>
          </a:stretch>
        </p:blipFill>
        <p:spPr>
          <a:xfrm rot="-5400000">
            <a:off x="-1426150" y="907400"/>
            <a:ext cx="6857999" cy="5143500"/>
          </a:xfrm>
          <a:prstGeom prst="rect">
            <a:avLst/>
          </a:prstGeom>
          <a:noFill/>
          <a:ln>
            <a:noFill/>
          </a:ln>
        </p:spPr>
      </p:pic>
      <p:pic>
        <p:nvPicPr>
          <p:cNvPr id="151" name="Google Shape;151;p25" title="IMG_3758.jpeg"/>
          <p:cNvPicPr preferRelativeResize="0"/>
          <p:nvPr/>
        </p:nvPicPr>
        <p:blipFill>
          <a:blip r:embed="rId4">
            <a:alphaModFix/>
          </a:blip>
          <a:stretch>
            <a:fillRect/>
          </a:stretch>
        </p:blipFill>
        <p:spPr>
          <a:xfrm rot="-5400000">
            <a:off x="3686789" y="937962"/>
            <a:ext cx="7102474" cy="53268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7" name="Google Shape;15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8" name="Google Shape;158;p26" title="IMG_3685.jpeg"/>
          <p:cNvPicPr preferRelativeResize="0"/>
          <p:nvPr/>
        </p:nvPicPr>
        <p:blipFill>
          <a:blip r:embed="rId3">
            <a:alphaModFix/>
          </a:blip>
          <a:stretch>
            <a:fillRect/>
          </a:stretch>
        </p:blipFill>
        <p:spPr>
          <a:xfrm rot="-5400000">
            <a:off x="4046475" y="824349"/>
            <a:ext cx="6895601" cy="5171700"/>
          </a:xfrm>
          <a:prstGeom prst="rect">
            <a:avLst/>
          </a:prstGeom>
          <a:noFill/>
          <a:ln>
            <a:noFill/>
          </a:ln>
        </p:spPr>
      </p:pic>
      <p:pic>
        <p:nvPicPr>
          <p:cNvPr id="159" name="Google Shape;159;p26" title="IMG_4020.jpeg"/>
          <p:cNvPicPr preferRelativeResize="0"/>
          <p:nvPr/>
        </p:nvPicPr>
        <p:blipFill>
          <a:blip r:embed="rId4">
            <a:alphaModFix/>
          </a:blip>
          <a:stretch>
            <a:fillRect/>
          </a:stretch>
        </p:blipFill>
        <p:spPr>
          <a:xfrm rot="-5400000">
            <a:off x="-821199" y="476399"/>
            <a:ext cx="6569626" cy="49272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5" name="Google Shape;16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6" name="Google Shape;166;p27" title="IMG_8236.jpeg"/>
          <p:cNvPicPr preferRelativeResize="0"/>
          <p:nvPr/>
        </p:nvPicPr>
        <p:blipFill>
          <a:blip r:embed="rId3">
            <a:alphaModFix/>
          </a:blip>
          <a:stretch>
            <a:fillRect/>
          </a:stretch>
        </p:blipFill>
        <p:spPr>
          <a:xfrm rot="-5400000">
            <a:off x="-758527" y="758524"/>
            <a:ext cx="6068152" cy="4551099"/>
          </a:xfrm>
          <a:prstGeom prst="rect">
            <a:avLst/>
          </a:prstGeom>
          <a:noFill/>
          <a:ln>
            <a:noFill/>
          </a:ln>
        </p:spPr>
      </p:pic>
      <p:pic>
        <p:nvPicPr>
          <p:cNvPr id="167" name="Google Shape;167;p27" title="IMG_3379.jpeg"/>
          <p:cNvPicPr preferRelativeResize="0"/>
          <p:nvPr/>
        </p:nvPicPr>
        <p:blipFill>
          <a:blip r:embed="rId4">
            <a:alphaModFix/>
          </a:blip>
          <a:stretch>
            <a:fillRect/>
          </a:stretch>
        </p:blipFill>
        <p:spPr>
          <a:xfrm rot="-5400000">
            <a:off x="3693850" y="857250"/>
            <a:ext cx="6857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3" name="Google Shape;17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4" name="Google Shape;174;p28" title="IMG_8398.jpeg"/>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 Seeding ND</a:t>
            </a:r>
            <a:endParaRPr/>
          </a:p>
        </p:txBody>
      </p:sp>
      <p:sp>
        <p:nvSpPr>
          <p:cNvPr id="66" name="Google Shape;66;p1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7" name="Google Shape;67;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4" title="IMG_4233.JPG"/>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5" title="B30B06E3-F75F-46FF-81B7-1CB7A46C1688.JPG"/>
          <p:cNvPicPr preferRelativeResize="0"/>
          <p:nvPr/>
        </p:nvPicPr>
        <p:blipFill>
          <a:blip r:embed="rId3">
            <a:alphaModFix/>
          </a:blip>
          <a:stretch>
            <a:fillRect/>
          </a:stretch>
        </p:blipFill>
        <p:spPr>
          <a:xfrm>
            <a:off x="311700" y="0"/>
            <a:ext cx="4114800" cy="5143500"/>
          </a:xfrm>
          <a:prstGeom prst="rect">
            <a:avLst/>
          </a:prstGeom>
          <a:noFill/>
          <a:ln>
            <a:noFill/>
          </a:ln>
        </p:spPr>
      </p:pic>
      <p:pic>
        <p:nvPicPr>
          <p:cNvPr id="76" name="Google Shape;76;p15" title="IMG_9815.jpg"/>
          <p:cNvPicPr preferRelativeResize="0"/>
          <p:nvPr/>
        </p:nvPicPr>
        <p:blipFill>
          <a:blip r:embed="rId4">
            <a:alphaModFix/>
          </a:blip>
          <a:stretch>
            <a:fillRect/>
          </a:stretch>
        </p:blipFill>
        <p:spPr>
          <a:xfrm>
            <a:off x="4974663"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3" name="Google Shape;83;p16" title="A5B52450-EA83-47E0-A56E-9BB3C605EF64.JPG"/>
          <p:cNvPicPr preferRelativeResize="0"/>
          <p:nvPr/>
        </p:nvPicPr>
        <p:blipFill>
          <a:blip r:embed="rId3">
            <a:alphaModFix/>
          </a:blip>
          <a:stretch>
            <a:fillRect/>
          </a:stretch>
        </p:blipFill>
        <p:spPr>
          <a:xfrm>
            <a:off x="311700" y="0"/>
            <a:ext cx="4114800" cy="5143500"/>
          </a:xfrm>
          <a:prstGeom prst="rect">
            <a:avLst/>
          </a:prstGeom>
          <a:noFill/>
          <a:ln>
            <a:noFill/>
          </a:ln>
        </p:spPr>
      </p:pic>
      <p:pic>
        <p:nvPicPr>
          <p:cNvPr id="84" name="Google Shape;84;p16" title="IMG_6640.jpg"/>
          <p:cNvPicPr preferRelativeResize="0"/>
          <p:nvPr/>
        </p:nvPicPr>
        <p:blipFill>
          <a:blip r:embed="rId4">
            <a:alphaModFix/>
          </a:blip>
          <a:stretch>
            <a:fillRect/>
          </a:stretch>
        </p:blipFill>
        <p:spPr>
          <a:xfrm>
            <a:off x="4985900" y="0"/>
            <a:ext cx="3846399"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title="IMG_6639.jpg"/>
          <p:cNvPicPr preferRelativeResize="0"/>
          <p:nvPr/>
        </p:nvPicPr>
        <p:blipFill>
          <a:blip r:embed="rId3">
            <a:alphaModFix/>
          </a:blip>
          <a:stretch>
            <a:fillRect/>
          </a:stretch>
        </p:blipFill>
        <p:spPr>
          <a:xfrm>
            <a:off x="311707" y="0"/>
            <a:ext cx="3862137" cy="5143500"/>
          </a:xfrm>
          <a:prstGeom prst="rect">
            <a:avLst/>
          </a:prstGeom>
          <a:noFill/>
          <a:ln>
            <a:noFill/>
          </a:ln>
        </p:spPr>
      </p:pic>
      <p:pic>
        <p:nvPicPr>
          <p:cNvPr id="92" name="Google Shape;92;p17" title="IMG_6638.jpg"/>
          <p:cNvPicPr preferRelativeResize="0"/>
          <p:nvPr/>
        </p:nvPicPr>
        <p:blipFill>
          <a:blip r:embed="rId4">
            <a:alphaModFix/>
          </a:blip>
          <a:stretch>
            <a:fillRect/>
          </a:stretch>
        </p:blipFill>
        <p:spPr>
          <a:xfrm>
            <a:off x="4830050" y="0"/>
            <a:ext cx="4002250" cy="5342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8" title="IMG_6635.jpg"/>
          <p:cNvPicPr preferRelativeResize="0"/>
          <p:nvPr/>
        </p:nvPicPr>
        <p:blipFill>
          <a:blip r:embed="rId3">
            <a:alphaModFix/>
          </a:blip>
          <a:stretch>
            <a:fillRect/>
          </a:stretch>
        </p:blipFill>
        <p:spPr>
          <a:xfrm>
            <a:off x="311707" y="0"/>
            <a:ext cx="3862137" cy="5143500"/>
          </a:xfrm>
          <a:prstGeom prst="rect">
            <a:avLst/>
          </a:prstGeom>
          <a:noFill/>
          <a:ln>
            <a:noFill/>
          </a:ln>
        </p:spPr>
      </p:pic>
      <p:pic>
        <p:nvPicPr>
          <p:cNvPr id="100" name="Google Shape;100;p18" title="IMG_6627.jpg"/>
          <p:cNvPicPr preferRelativeResize="0"/>
          <p:nvPr/>
        </p:nvPicPr>
        <p:blipFill>
          <a:blip r:embed="rId4">
            <a:alphaModFix/>
          </a:blip>
          <a:stretch>
            <a:fillRect/>
          </a:stretch>
        </p:blipFill>
        <p:spPr>
          <a:xfrm>
            <a:off x="4935992" y="0"/>
            <a:ext cx="3896314"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9" title="IMG_0348.jpeg"/>
          <p:cNvPicPr preferRelativeResize="0"/>
          <p:nvPr/>
        </p:nvPicPr>
        <p:blipFill>
          <a:blip r:embed="rId3">
            <a:alphaModFix/>
          </a:blip>
          <a:stretch>
            <a:fillRect/>
          </a:stretch>
        </p:blipFill>
        <p:spPr>
          <a:xfrm rot="-5400000">
            <a:off x="-1061351" y="1061349"/>
            <a:ext cx="6214451" cy="4091750"/>
          </a:xfrm>
          <a:prstGeom prst="rect">
            <a:avLst/>
          </a:prstGeom>
          <a:noFill/>
          <a:ln>
            <a:noFill/>
          </a:ln>
        </p:spPr>
      </p:pic>
      <p:pic>
        <p:nvPicPr>
          <p:cNvPr id="108" name="Google Shape;108;p19" title="IMG_0358.jpeg"/>
          <p:cNvPicPr preferRelativeResize="0"/>
          <p:nvPr/>
        </p:nvPicPr>
        <p:blipFill>
          <a:blip r:embed="rId4">
            <a:alphaModFix/>
          </a:blip>
          <a:stretch>
            <a:fillRect/>
          </a:stretch>
        </p:blipFill>
        <p:spPr>
          <a:xfrm rot="-5400000">
            <a:off x="3551901" y="798875"/>
            <a:ext cx="6390973" cy="4793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5" name="Google Shape;115;p20" title="IMG_0383.jpeg"/>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Top Seeding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