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1"/>
  </p:sldMasterIdLst>
  <p:notesMasterIdLst>
    <p:notesMasterId r:id="rId29"/>
  </p:notesMasterIdLst>
  <p:sldIdLst>
    <p:sldId id="256" r:id="rId2"/>
    <p:sldId id="257" r:id="rId3"/>
    <p:sldId id="265" r:id="rId4"/>
    <p:sldId id="286" r:id="rId5"/>
    <p:sldId id="293" r:id="rId6"/>
    <p:sldId id="262" r:id="rId7"/>
    <p:sldId id="291" r:id="rId8"/>
    <p:sldId id="259" r:id="rId9"/>
    <p:sldId id="280" r:id="rId10"/>
    <p:sldId id="282" r:id="rId11"/>
    <p:sldId id="287" r:id="rId12"/>
    <p:sldId id="267" r:id="rId13"/>
    <p:sldId id="283" r:id="rId14"/>
    <p:sldId id="284" r:id="rId15"/>
    <p:sldId id="260" r:id="rId16"/>
    <p:sldId id="270" r:id="rId17"/>
    <p:sldId id="263" r:id="rId18"/>
    <p:sldId id="279" r:id="rId19"/>
    <p:sldId id="273" r:id="rId20"/>
    <p:sldId id="261" r:id="rId21"/>
    <p:sldId id="288" r:id="rId22"/>
    <p:sldId id="274" r:id="rId23"/>
    <p:sldId id="275" r:id="rId24"/>
    <p:sldId id="272" r:id="rId25"/>
    <p:sldId id="278" r:id="rId26"/>
    <p:sldId id="277" r:id="rId27"/>
    <p:sldId id="27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 Otto" initials="AO" lastIdx="4" clrIdx="0">
    <p:extLst>
      <p:ext uri="{19B8F6BF-5375-455C-9EA6-DF929625EA0E}">
        <p15:presenceInfo xmlns:p15="http://schemas.microsoft.com/office/powerpoint/2012/main" userId="36cc8cd5dd5a135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F0175-C473-4B38-940C-9B0F08E860A2}" v="4200" dt="2019-03-26T14:53:00.2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 Otto" userId="36cc8cd5dd5a1359" providerId="LiveId" clId="{639F0175-C473-4B38-940C-9B0F08E860A2}"/>
    <pc:docChg chg="undo custSel mod addSld delSld modSld sldOrd">
      <pc:chgData name="Alexa Otto" userId="36cc8cd5dd5a1359" providerId="LiveId" clId="{639F0175-C473-4B38-940C-9B0F08E860A2}" dt="2019-03-26T14:53:00.261" v="4183" actId="207"/>
      <pc:docMkLst>
        <pc:docMk/>
      </pc:docMkLst>
      <pc:sldChg chg="addSp delSp">
        <pc:chgData name="Alexa Otto" userId="36cc8cd5dd5a1359" providerId="LiveId" clId="{639F0175-C473-4B38-940C-9B0F08E860A2}" dt="2019-03-20T17:08:13.031" v="392"/>
        <pc:sldMkLst>
          <pc:docMk/>
          <pc:sldMk cId="553730796" sldId="256"/>
        </pc:sldMkLst>
        <pc:spChg chg="add del">
          <ac:chgData name="Alexa Otto" userId="36cc8cd5dd5a1359" providerId="LiveId" clId="{639F0175-C473-4B38-940C-9B0F08E860A2}" dt="2019-03-20T17:08:13.031" v="392"/>
          <ac:spMkLst>
            <pc:docMk/>
            <pc:sldMk cId="553730796" sldId="256"/>
            <ac:spMk id="4" creationId="{7775C118-81D4-4A1D-B819-2DDF5CA99A51}"/>
          </ac:spMkLst>
        </pc:spChg>
      </pc:sldChg>
      <pc:sldChg chg="delSp modSp">
        <pc:chgData name="Alexa Otto" userId="36cc8cd5dd5a1359" providerId="LiveId" clId="{639F0175-C473-4B38-940C-9B0F08E860A2}" dt="2019-03-26T14:52:25.413" v="4181" actId="1076"/>
        <pc:sldMkLst>
          <pc:docMk/>
          <pc:sldMk cId="2910356362" sldId="257"/>
        </pc:sldMkLst>
        <pc:spChg chg="mod">
          <ac:chgData name="Alexa Otto" userId="36cc8cd5dd5a1359" providerId="LiveId" clId="{639F0175-C473-4B38-940C-9B0F08E860A2}" dt="2019-03-21T14:22:43.804" v="2803" actId="1076"/>
          <ac:spMkLst>
            <pc:docMk/>
            <pc:sldMk cId="2910356362" sldId="257"/>
            <ac:spMk id="2" creationId="{22844AD6-B2E0-4D5D-B4C3-7671BAAFFA85}"/>
          </ac:spMkLst>
        </pc:spChg>
        <pc:spChg chg="mod">
          <ac:chgData name="Alexa Otto" userId="36cc8cd5dd5a1359" providerId="LiveId" clId="{639F0175-C473-4B38-940C-9B0F08E860A2}" dt="2019-03-26T14:45:16.187" v="4032" actId="20577"/>
          <ac:spMkLst>
            <pc:docMk/>
            <pc:sldMk cId="2910356362" sldId="257"/>
            <ac:spMk id="3" creationId="{B54F6502-666A-4D31-B188-1ECDE52F9F95}"/>
          </ac:spMkLst>
        </pc:spChg>
        <pc:spChg chg="del">
          <ac:chgData name="Alexa Otto" userId="36cc8cd5dd5a1359" providerId="LiveId" clId="{639F0175-C473-4B38-940C-9B0F08E860A2}" dt="2019-03-20T17:08:13.031" v="392"/>
          <ac:spMkLst>
            <pc:docMk/>
            <pc:sldMk cId="2910356362" sldId="257"/>
            <ac:spMk id="4" creationId="{AD6DCE54-0334-4AE2-B0B1-138A934AE8A0}"/>
          </ac:spMkLst>
        </pc:spChg>
        <pc:spChg chg="del">
          <ac:chgData name="Alexa Otto" userId="36cc8cd5dd5a1359" providerId="LiveId" clId="{639F0175-C473-4B38-940C-9B0F08E860A2}" dt="2019-03-26T14:51:35.665" v="4178"/>
          <ac:spMkLst>
            <pc:docMk/>
            <pc:sldMk cId="2910356362" sldId="257"/>
            <ac:spMk id="4" creationId="{B14D5827-8FA8-487C-85D4-32D1C2B2CC95}"/>
          </ac:spMkLst>
        </pc:spChg>
        <pc:spChg chg="del">
          <ac:chgData name="Alexa Otto" userId="36cc8cd5dd5a1359" providerId="LiveId" clId="{639F0175-C473-4B38-940C-9B0F08E860A2}" dt="2019-03-26T14:51:35.665" v="4178"/>
          <ac:spMkLst>
            <pc:docMk/>
            <pc:sldMk cId="2910356362" sldId="257"/>
            <ac:spMk id="6" creationId="{DA0AC187-E6F1-49EF-AE04-8168207F947E}"/>
          </ac:spMkLst>
        </pc:spChg>
        <pc:spChg chg="mod">
          <ac:chgData name="Alexa Otto" userId="36cc8cd5dd5a1359" providerId="LiveId" clId="{639F0175-C473-4B38-940C-9B0F08E860A2}" dt="2019-03-26T14:52:20.311" v="4180" actId="207"/>
          <ac:spMkLst>
            <pc:docMk/>
            <pc:sldMk cId="2910356362" sldId="257"/>
            <ac:spMk id="7" creationId="{ED667B50-F315-40B1-9662-5DE6B12D3655}"/>
          </ac:spMkLst>
        </pc:spChg>
        <pc:picChg chg="mod">
          <ac:chgData name="Alexa Otto" userId="36cc8cd5dd5a1359" providerId="LiveId" clId="{639F0175-C473-4B38-940C-9B0F08E860A2}" dt="2019-03-26T14:52:25.413" v="4181" actId="1076"/>
          <ac:picMkLst>
            <pc:docMk/>
            <pc:sldMk cId="2910356362" sldId="257"/>
            <ac:picMk id="8" creationId="{B83CA376-8CD5-4802-8524-EF080F125A2E}"/>
          </ac:picMkLst>
        </pc:picChg>
      </pc:sldChg>
      <pc:sldChg chg="addSp delSp modSp">
        <pc:chgData name="Alexa Otto" userId="36cc8cd5dd5a1359" providerId="LiveId" clId="{639F0175-C473-4B38-940C-9B0F08E860A2}" dt="2019-03-26T14:51:35.665" v="4178"/>
        <pc:sldMkLst>
          <pc:docMk/>
          <pc:sldMk cId="2862162766" sldId="259"/>
        </pc:sldMkLst>
        <pc:spChg chg="mod">
          <ac:chgData name="Alexa Otto" userId="36cc8cd5dd5a1359" providerId="LiveId" clId="{639F0175-C473-4B38-940C-9B0F08E860A2}" dt="2019-03-20T17:03:51.582" v="362" actId="122"/>
          <ac:spMkLst>
            <pc:docMk/>
            <pc:sldMk cId="2862162766" sldId="259"/>
            <ac:spMk id="2" creationId="{426C9DEE-273F-4EC8-AE8C-5E78613840B9}"/>
          </ac:spMkLst>
        </pc:spChg>
        <pc:spChg chg="del">
          <ac:chgData name="Alexa Otto" userId="36cc8cd5dd5a1359" providerId="LiveId" clId="{639F0175-C473-4B38-940C-9B0F08E860A2}" dt="2019-03-20T17:08:13.031" v="392"/>
          <ac:spMkLst>
            <pc:docMk/>
            <pc:sldMk cId="2862162766" sldId="259"/>
            <ac:spMk id="3" creationId="{69078F47-D4AC-4C51-9405-0F6B30091626}"/>
          </ac:spMkLst>
        </pc:spChg>
        <pc:spChg chg="add mod">
          <ac:chgData name="Alexa Otto" userId="36cc8cd5dd5a1359" providerId="LiveId" clId="{639F0175-C473-4B38-940C-9B0F08E860A2}" dt="2019-03-22T16:47:10.446" v="3267" actId="207"/>
          <ac:spMkLst>
            <pc:docMk/>
            <pc:sldMk cId="2862162766" sldId="259"/>
            <ac:spMk id="3" creationId="{7F00BF59-1F0B-4978-B138-078534190E87}"/>
          </ac:spMkLst>
        </pc:spChg>
        <pc:spChg chg="add del">
          <ac:chgData name="Alexa Otto" userId="36cc8cd5dd5a1359" providerId="LiveId" clId="{639F0175-C473-4B38-940C-9B0F08E860A2}" dt="2019-03-26T14:51:35.665" v="4178"/>
          <ac:spMkLst>
            <pc:docMk/>
            <pc:sldMk cId="2862162766" sldId="259"/>
            <ac:spMk id="4" creationId="{FC14692C-7E83-4DEC-AFD6-01CDD303AE88}"/>
          </ac:spMkLst>
        </pc:spChg>
        <pc:spChg chg="mod">
          <ac:chgData name="Alexa Otto" userId="36cc8cd5dd5a1359" providerId="LiveId" clId="{639F0175-C473-4B38-940C-9B0F08E860A2}" dt="2019-03-26T14:37:52.400" v="3970" actId="255"/>
          <ac:spMkLst>
            <pc:docMk/>
            <pc:sldMk cId="2862162766" sldId="259"/>
            <ac:spMk id="5" creationId="{1270E955-B683-477A-B2E7-58E0F3819E87}"/>
          </ac:spMkLst>
        </pc:spChg>
        <pc:spChg chg="add mod">
          <ac:chgData name="Alexa Otto" userId="36cc8cd5dd5a1359" providerId="LiveId" clId="{639F0175-C473-4B38-940C-9B0F08E860A2}" dt="2019-03-22T16:50:25.962" v="3310" actId="1076"/>
          <ac:spMkLst>
            <pc:docMk/>
            <pc:sldMk cId="2862162766" sldId="259"/>
            <ac:spMk id="7" creationId="{926E0951-758D-4BA8-841A-2D82BDC367F1}"/>
          </ac:spMkLst>
        </pc:spChg>
        <pc:spChg chg="del">
          <ac:chgData name="Alexa Otto" userId="36cc8cd5dd5a1359" providerId="LiveId" clId="{639F0175-C473-4B38-940C-9B0F08E860A2}" dt="2019-03-26T14:51:35.665" v="4178"/>
          <ac:spMkLst>
            <pc:docMk/>
            <pc:sldMk cId="2862162766" sldId="259"/>
            <ac:spMk id="8" creationId="{21BFEAE0-0C8B-444B-AB9E-4461B8A94637}"/>
          </ac:spMkLst>
        </pc:spChg>
        <pc:picChg chg="mod">
          <ac:chgData name="Alexa Otto" userId="36cc8cd5dd5a1359" providerId="LiveId" clId="{639F0175-C473-4B38-940C-9B0F08E860A2}" dt="2019-03-22T16:50:15.827" v="3309" actId="1076"/>
          <ac:picMkLst>
            <pc:docMk/>
            <pc:sldMk cId="2862162766" sldId="259"/>
            <ac:picMk id="11" creationId="{0922A109-5D4F-49D9-888E-55D4EEF9AE10}"/>
          </ac:picMkLst>
        </pc:picChg>
        <pc:cxnChg chg="add mod">
          <ac:chgData name="Alexa Otto" userId="36cc8cd5dd5a1359" providerId="LiveId" clId="{639F0175-C473-4B38-940C-9B0F08E860A2}" dt="2019-03-22T16:47:18.259" v="3269" actId="13822"/>
          <ac:cxnSpMkLst>
            <pc:docMk/>
            <pc:sldMk cId="2862162766" sldId="259"/>
            <ac:cxnSpMk id="6" creationId="{88D4A23B-DFF7-41F7-935C-6C42172FBBAE}"/>
          </ac:cxnSpMkLst>
        </pc:cxnChg>
      </pc:sldChg>
      <pc:sldChg chg="delSp modSp delCm">
        <pc:chgData name="Alexa Otto" userId="36cc8cd5dd5a1359" providerId="LiveId" clId="{639F0175-C473-4B38-940C-9B0F08E860A2}" dt="2019-03-26T14:51:35.665" v="4178"/>
        <pc:sldMkLst>
          <pc:docMk/>
          <pc:sldMk cId="3783014362" sldId="260"/>
        </pc:sldMkLst>
        <pc:spChg chg="mod">
          <ac:chgData name="Alexa Otto" userId="36cc8cd5dd5a1359" providerId="LiveId" clId="{639F0175-C473-4B38-940C-9B0F08E860A2}" dt="2019-03-21T14:30:40.109" v="2932" actId="1076"/>
          <ac:spMkLst>
            <pc:docMk/>
            <pc:sldMk cId="3783014362" sldId="260"/>
            <ac:spMk id="2" creationId="{ED22C4EF-BFF7-4FAD-A75A-A7E5AFC4F554}"/>
          </ac:spMkLst>
        </pc:spChg>
        <pc:spChg chg="del">
          <ac:chgData name="Alexa Otto" userId="36cc8cd5dd5a1359" providerId="LiveId" clId="{639F0175-C473-4B38-940C-9B0F08E860A2}" dt="2019-03-20T17:08:13.031" v="392"/>
          <ac:spMkLst>
            <pc:docMk/>
            <pc:sldMk cId="3783014362" sldId="260"/>
            <ac:spMk id="3" creationId="{5B3A99C7-DE5F-41DA-8D91-A527981103A7}"/>
          </ac:spMkLst>
        </pc:spChg>
        <pc:spChg chg="del">
          <ac:chgData name="Alexa Otto" userId="36cc8cd5dd5a1359" providerId="LiveId" clId="{639F0175-C473-4B38-940C-9B0F08E860A2}" dt="2019-03-26T14:51:35.665" v="4178"/>
          <ac:spMkLst>
            <pc:docMk/>
            <pc:sldMk cId="3783014362" sldId="260"/>
            <ac:spMk id="3" creationId="{AF767469-B140-4FB1-A4BC-D42D1901FFAA}"/>
          </ac:spMkLst>
        </pc:spChg>
        <pc:spChg chg="del">
          <ac:chgData name="Alexa Otto" userId="36cc8cd5dd5a1359" providerId="LiveId" clId="{639F0175-C473-4B38-940C-9B0F08E860A2}" dt="2019-03-26T14:51:35.665" v="4178"/>
          <ac:spMkLst>
            <pc:docMk/>
            <pc:sldMk cId="3783014362" sldId="260"/>
            <ac:spMk id="4" creationId="{2E6626ED-A6E6-4AD6-A38A-7B619CD0CF26}"/>
          </ac:spMkLst>
        </pc:spChg>
        <pc:spChg chg="mod">
          <ac:chgData name="Alexa Otto" userId="36cc8cd5dd5a1359" providerId="LiveId" clId="{639F0175-C473-4B38-940C-9B0F08E860A2}" dt="2019-03-26T14:38:57.291" v="3979" actId="255"/>
          <ac:spMkLst>
            <pc:docMk/>
            <pc:sldMk cId="3783014362" sldId="260"/>
            <ac:spMk id="6" creationId="{609C4C10-F8E9-44F1-828F-E7ECA2A5131C}"/>
          </ac:spMkLst>
        </pc:spChg>
        <pc:picChg chg="mod">
          <ac:chgData name="Alexa Otto" userId="36cc8cd5dd5a1359" providerId="LiveId" clId="{639F0175-C473-4B38-940C-9B0F08E860A2}" dt="2019-03-21T14:31:02.325" v="2937" actId="1076"/>
          <ac:picMkLst>
            <pc:docMk/>
            <pc:sldMk cId="3783014362" sldId="260"/>
            <ac:picMk id="7" creationId="{67FB6F63-6A15-4DF4-8D74-BE40B8352A59}"/>
          </ac:picMkLst>
        </pc:picChg>
      </pc:sldChg>
      <pc:sldChg chg="delSp modSp">
        <pc:chgData name="Alexa Otto" userId="36cc8cd5dd5a1359" providerId="LiveId" clId="{639F0175-C473-4B38-940C-9B0F08E860A2}" dt="2019-03-26T14:51:35.665" v="4178"/>
        <pc:sldMkLst>
          <pc:docMk/>
          <pc:sldMk cId="756121035" sldId="261"/>
        </pc:sldMkLst>
        <pc:spChg chg="mod">
          <ac:chgData name="Alexa Otto" userId="36cc8cd5dd5a1359" providerId="LiveId" clId="{639F0175-C473-4B38-940C-9B0F08E860A2}" dt="2019-03-21T14:33:48.757" v="2995" actId="1076"/>
          <ac:spMkLst>
            <pc:docMk/>
            <pc:sldMk cId="756121035" sldId="261"/>
            <ac:spMk id="2" creationId="{7FCDB320-D670-4DF3-B5FA-A1823501F325}"/>
          </ac:spMkLst>
        </pc:spChg>
        <pc:spChg chg="del">
          <ac:chgData name="Alexa Otto" userId="36cc8cd5dd5a1359" providerId="LiveId" clId="{639F0175-C473-4B38-940C-9B0F08E860A2}" dt="2019-03-26T14:51:35.665" v="4178"/>
          <ac:spMkLst>
            <pc:docMk/>
            <pc:sldMk cId="756121035" sldId="261"/>
            <ac:spMk id="3" creationId="{247D46D4-C80B-4E2D-8A7A-C85D8DCEFC5F}"/>
          </ac:spMkLst>
        </pc:spChg>
        <pc:spChg chg="del mod">
          <ac:chgData name="Alexa Otto" userId="36cc8cd5dd5a1359" providerId="LiveId" clId="{639F0175-C473-4B38-940C-9B0F08E860A2}" dt="2019-03-20T17:08:13.031" v="392"/>
          <ac:spMkLst>
            <pc:docMk/>
            <pc:sldMk cId="756121035" sldId="261"/>
            <ac:spMk id="3" creationId="{65FAB306-301E-4B57-9B75-2E04E4205980}"/>
          </ac:spMkLst>
        </pc:spChg>
        <pc:spChg chg="del">
          <ac:chgData name="Alexa Otto" userId="36cc8cd5dd5a1359" providerId="LiveId" clId="{639F0175-C473-4B38-940C-9B0F08E860A2}" dt="2019-03-26T14:51:35.665" v="4178"/>
          <ac:spMkLst>
            <pc:docMk/>
            <pc:sldMk cId="756121035" sldId="261"/>
            <ac:spMk id="4" creationId="{31E17E32-25AE-4194-890E-3EF78B99ADA4}"/>
          </ac:spMkLst>
        </pc:spChg>
        <pc:spChg chg="mod">
          <ac:chgData name="Alexa Otto" userId="36cc8cd5dd5a1359" providerId="LiveId" clId="{639F0175-C473-4B38-940C-9B0F08E860A2}" dt="2019-03-26T14:48:19.801" v="4154" actId="20577"/>
          <ac:spMkLst>
            <pc:docMk/>
            <pc:sldMk cId="756121035" sldId="261"/>
            <ac:spMk id="11" creationId="{76F6D092-6314-45C0-8CDA-CA298AEBDCED}"/>
          </ac:spMkLst>
        </pc:spChg>
        <pc:graphicFrameChg chg="mod modGraphic">
          <ac:chgData name="Alexa Otto" userId="36cc8cd5dd5a1359" providerId="LiveId" clId="{639F0175-C473-4B38-940C-9B0F08E860A2}" dt="2019-03-26T14:41:53.064" v="4025" actId="6549"/>
          <ac:graphicFrameMkLst>
            <pc:docMk/>
            <pc:sldMk cId="756121035" sldId="261"/>
            <ac:graphicFrameMk id="12" creationId="{FEE0640F-5D46-4A45-AD5C-32D2F9B59866}"/>
          </ac:graphicFrameMkLst>
        </pc:graphicFrameChg>
        <pc:graphicFrameChg chg="del">
          <ac:chgData name="Alexa Otto" userId="36cc8cd5dd5a1359" providerId="LiveId" clId="{639F0175-C473-4B38-940C-9B0F08E860A2}" dt="2019-03-20T21:01:00.508" v="2728" actId="478"/>
          <ac:graphicFrameMkLst>
            <pc:docMk/>
            <pc:sldMk cId="756121035" sldId="261"/>
            <ac:graphicFrameMk id="13" creationId="{42F32AD3-3833-4DC4-BF82-ADEF63BDC823}"/>
          </ac:graphicFrameMkLst>
        </pc:graphicFrameChg>
      </pc:sldChg>
      <pc:sldChg chg="delSp modSp">
        <pc:chgData name="Alexa Otto" userId="36cc8cd5dd5a1359" providerId="LiveId" clId="{639F0175-C473-4B38-940C-9B0F08E860A2}" dt="2019-03-26T14:51:35.665" v="4178"/>
        <pc:sldMkLst>
          <pc:docMk/>
          <pc:sldMk cId="3075482999" sldId="262"/>
        </pc:sldMkLst>
        <pc:spChg chg="mod">
          <ac:chgData name="Alexa Otto" userId="36cc8cd5dd5a1359" providerId="LiveId" clId="{639F0175-C473-4B38-940C-9B0F08E860A2}" dt="2019-03-21T14:23:54.817" v="2811" actId="1076"/>
          <ac:spMkLst>
            <pc:docMk/>
            <pc:sldMk cId="3075482999" sldId="262"/>
            <ac:spMk id="2" creationId="{8F1FB300-4096-41AC-A960-0306501155E5}"/>
          </ac:spMkLst>
        </pc:spChg>
        <pc:spChg chg="del">
          <ac:chgData name="Alexa Otto" userId="36cc8cd5dd5a1359" providerId="LiveId" clId="{639F0175-C473-4B38-940C-9B0F08E860A2}" dt="2019-03-26T14:51:35.665" v="4178"/>
          <ac:spMkLst>
            <pc:docMk/>
            <pc:sldMk cId="3075482999" sldId="262"/>
            <ac:spMk id="3" creationId="{36CA67FE-C120-400F-AF36-243644A9970B}"/>
          </ac:spMkLst>
        </pc:spChg>
        <pc:spChg chg="del">
          <ac:chgData name="Alexa Otto" userId="36cc8cd5dd5a1359" providerId="LiveId" clId="{639F0175-C473-4B38-940C-9B0F08E860A2}" dt="2019-03-20T17:08:13.031" v="392"/>
          <ac:spMkLst>
            <pc:docMk/>
            <pc:sldMk cId="3075482999" sldId="262"/>
            <ac:spMk id="3" creationId="{3A129EE7-827D-4674-960C-65AC46B9343A}"/>
          </ac:spMkLst>
        </pc:spChg>
        <pc:spChg chg="del">
          <ac:chgData name="Alexa Otto" userId="36cc8cd5dd5a1359" providerId="LiveId" clId="{639F0175-C473-4B38-940C-9B0F08E860A2}" dt="2019-03-26T14:51:35.665" v="4178"/>
          <ac:spMkLst>
            <pc:docMk/>
            <pc:sldMk cId="3075482999" sldId="262"/>
            <ac:spMk id="4" creationId="{CD624415-2C87-44B0-95AF-FD024355B1F3}"/>
          </ac:spMkLst>
        </pc:spChg>
        <pc:spChg chg="mod">
          <ac:chgData name="Alexa Otto" userId="36cc8cd5dd5a1359" providerId="LiveId" clId="{639F0175-C473-4B38-940C-9B0F08E860A2}" dt="2019-03-26T14:37:44.007" v="3969" actId="255"/>
          <ac:spMkLst>
            <pc:docMk/>
            <pc:sldMk cId="3075482999" sldId="262"/>
            <ac:spMk id="5" creationId="{1F2F277D-3CE8-46D1-9139-79C90ECDDAD3}"/>
          </ac:spMkLst>
        </pc:spChg>
        <pc:graphicFrameChg chg="mod modGraphic">
          <ac:chgData name="Alexa Otto" userId="36cc8cd5dd5a1359" providerId="LiveId" clId="{639F0175-C473-4B38-940C-9B0F08E860A2}" dt="2019-03-26T14:50:28.796" v="4175" actId="14734"/>
          <ac:graphicFrameMkLst>
            <pc:docMk/>
            <pc:sldMk cId="3075482999" sldId="262"/>
            <ac:graphicFrameMk id="6" creationId="{81485706-9E5C-459B-AE99-4CAE2132C551}"/>
          </ac:graphicFrameMkLst>
        </pc:graphicFrameChg>
      </pc:sldChg>
      <pc:sldChg chg="addSp delSp modSp">
        <pc:chgData name="Alexa Otto" userId="36cc8cd5dd5a1359" providerId="LiveId" clId="{639F0175-C473-4B38-940C-9B0F08E860A2}" dt="2019-03-26T14:51:35.665" v="4178"/>
        <pc:sldMkLst>
          <pc:docMk/>
          <pc:sldMk cId="2383594999" sldId="263"/>
        </pc:sldMkLst>
        <pc:spChg chg="mod">
          <ac:chgData name="Alexa Otto" userId="36cc8cd5dd5a1359" providerId="LiveId" clId="{639F0175-C473-4B38-940C-9B0F08E860A2}" dt="2019-03-21T14:33:19.996" v="2991" actId="1076"/>
          <ac:spMkLst>
            <pc:docMk/>
            <pc:sldMk cId="2383594999" sldId="263"/>
            <ac:spMk id="2" creationId="{874FFD13-AA06-403E-9D02-D08601B152F2}"/>
          </ac:spMkLst>
        </pc:spChg>
        <pc:spChg chg="del">
          <ac:chgData name="Alexa Otto" userId="36cc8cd5dd5a1359" providerId="LiveId" clId="{639F0175-C473-4B38-940C-9B0F08E860A2}" dt="2019-03-26T14:51:35.665" v="4178"/>
          <ac:spMkLst>
            <pc:docMk/>
            <pc:sldMk cId="2383594999" sldId="263"/>
            <ac:spMk id="3" creationId="{93C7EC37-F627-498C-B563-9176A9507114}"/>
          </ac:spMkLst>
        </pc:spChg>
        <pc:spChg chg="del">
          <ac:chgData name="Alexa Otto" userId="36cc8cd5dd5a1359" providerId="LiveId" clId="{639F0175-C473-4B38-940C-9B0F08E860A2}" dt="2019-03-20T17:08:13.031" v="392"/>
          <ac:spMkLst>
            <pc:docMk/>
            <pc:sldMk cId="2383594999" sldId="263"/>
            <ac:spMk id="3" creationId="{F55EA354-0265-44BD-8CBA-EB6882538ABB}"/>
          </ac:spMkLst>
        </pc:spChg>
        <pc:spChg chg="del">
          <ac:chgData name="Alexa Otto" userId="36cc8cd5dd5a1359" providerId="LiveId" clId="{639F0175-C473-4B38-940C-9B0F08E860A2}" dt="2019-03-26T14:51:35.665" v="4178"/>
          <ac:spMkLst>
            <pc:docMk/>
            <pc:sldMk cId="2383594999" sldId="263"/>
            <ac:spMk id="4" creationId="{9E7D85F9-2CF9-41EB-83BF-17194CDDF189}"/>
          </ac:spMkLst>
        </pc:spChg>
        <pc:spChg chg="add del mod">
          <ac:chgData name="Alexa Otto" userId="36cc8cd5dd5a1359" providerId="LiveId" clId="{639F0175-C473-4B38-940C-9B0F08E860A2}" dt="2019-03-20T17:27:42.269" v="464" actId="478"/>
          <ac:spMkLst>
            <pc:docMk/>
            <pc:sldMk cId="2383594999" sldId="263"/>
            <ac:spMk id="4" creationId="{B98FD6C4-ABEE-49BD-932D-62F037395728}"/>
          </ac:spMkLst>
        </pc:spChg>
        <pc:spChg chg="add mod">
          <ac:chgData name="Alexa Otto" userId="36cc8cd5dd5a1359" providerId="LiveId" clId="{639F0175-C473-4B38-940C-9B0F08E860A2}" dt="2019-03-21T14:33:10.837" v="2989" actId="1076"/>
          <ac:spMkLst>
            <pc:docMk/>
            <pc:sldMk cId="2383594999" sldId="263"/>
            <ac:spMk id="8" creationId="{AA48055C-C5F7-4E47-9EE5-937A2B4E69E4}"/>
          </ac:spMkLst>
        </pc:spChg>
        <pc:spChg chg="mod">
          <ac:chgData name="Alexa Otto" userId="36cc8cd5dd5a1359" providerId="LiveId" clId="{639F0175-C473-4B38-940C-9B0F08E860A2}" dt="2019-03-26T14:48:03.456" v="4148" actId="20577"/>
          <ac:spMkLst>
            <pc:docMk/>
            <pc:sldMk cId="2383594999" sldId="263"/>
            <ac:spMk id="10" creationId="{B47EB68A-D20B-4FEA-8F76-AD0B10ACB920}"/>
          </ac:spMkLst>
        </pc:spChg>
        <pc:spChg chg="del">
          <ac:chgData name="Alexa Otto" userId="36cc8cd5dd5a1359" providerId="LiveId" clId="{639F0175-C473-4B38-940C-9B0F08E860A2}" dt="2019-03-20T17:27:48.461" v="465" actId="26606"/>
          <ac:spMkLst>
            <pc:docMk/>
            <pc:sldMk cId="2383594999" sldId="263"/>
            <ac:spMk id="15" creationId="{48FE65CB-EFD8-497D-A30A-093E20EACB05}"/>
          </ac:spMkLst>
        </pc:spChg>
        <pc:spChg chg="add">
          <ac:chgData name="Alexa Otto" userId="36cc8cd5dd5a1359" providerId="LiveId" clId="{639F0175-C473-4B38-940C-9B0F08E860A2}" dt="2019-03-20T17:27:48.461" v="465" actId="26606"/>
          <ac:spMkLst>
            <pc:docMk/>
            <pc:sldMk cId="2383594999" sldId="263"/>
            <ac:spMk id="22" creationId="{48FE65CB-EFD8-497D-A30A-093E20EACB05}"/>
          </ac:spMkLst>
        </pc:spChg>
        <pc:picChg chg="del">
          <ac:chgData name="Alexa Otto" userId="36cc8cd5dd5a1359" providerId="LiveId" clId="{639F0175-C473-4B38-940C-9B0F08E860A2}" dt="2019-03-20T17:27:38.969" v="463" actId="478"/>
          <ac:picMkLst>
            <pc:docMk/>
            <pc:sldMk cId="2383594999" sldId="263"/>
            <ac:picMk id="5" creationId="{7098129C-E1EA-463F-9F1D-3FB2BBFD7B81}"/>
          </ac:picMkLst>
        </pc:picChg>
        <pc:picChg chg="add mod ord">
          <ac:chgData name="Alexa Otto" userId="36cc8cd5dd5a1359" providerId="LiveId" clId="{639F0175-C473-4B38-940C-9B0F08E860A2}" dt="2019-03-21T14:33:15.260" v="2990" actId="170"/>
          <ac:picMkLst>
            <pc:docMk/>
            <pc:sldMk cId="2383594999" sldId="263"/>
            <ac:picMk id="11" creationId="{CE4CF125-E588-4F30-84AC-D16CE02A5A4A}"/>
          </ac:picMkLst>
        </pc:picChg>
        <pc:picChg chg="del">
          <ac:chgData name="Alexa Otto" userId="36cc8cd5dd5a1359" providerId="LiveId" clId="{639F0175-C473-4B38-940C-9B0F08E860A2}" dt="2019-03-20T17:27:48.461" v="465" actId="26606"/>
          <ac:picMkLst>
            <pc:docMk/>
            <pc:sldMk cId="2383594999" sldId="263"/>
            <ac:picMk id="17" creationId="{E3265C2A-0A58-43AD-A406-8F4478E28758}"/>
          </ac:picMkLst>
        </pc:picChg>
        <pc:picChg chg="add">
          <ac:chgData name="Alexa Otto" userId="36cc8cd5dd5a1359" providerId="LiveId" clId="{639F0175-C473-4B38-940C-9B0F08E860A2}" dt="2019-03-20T17:27:48.461" v="465" actId="26606"/>
          <ac:picMkLst>
            <pc:docMk/>
            <pc:sldMk cId="2383594999" sldId="263"/>
            <ac:picMk id="24" creationId="{E3265C2A-0A58-43AD-A406-8F4478E28758}"/>
          </ac:picMkLst>
        </pc:picChg>
      </pc:sldChg>
      <pc:sldChg chg="addSp delSp modSp delCm modNotesTx">
        <pc:chgData name="Alexa Otto" userId="36cc8cd5dd5a1359" providerId="LiveId" clId="{639F0175-C473-4B38-940C-9B0F08E860A2}" dt="2019-03-26T14:51:35.665" v="4178"/>
        <pc:sldMkLst>
          <pc:docMk/>
          <pc:sldMk cId="627083811" sldId="265"/>
        </pc:sldMkLst>
        <pc:spChg chg="mod">
          <ac:chgData name="Alexa Otto" userId="36cc8cd5dd5a1359" providerId="LiveId" clId="{639F0175-C473-4B38-940C-9B0F08E860A2}" dt="2019-03-21T14:22:08.641" v="2797" actId="1076"/>
          <ac:spMkLst>
            <pc:docMk/>
            <pc:sldMk cId="627083811" sldId="265"/>
            <ac:spMk id="2" creationId="{0322AE23-93C2-4EDA-8964-E08E7E821348}"/>
          </ac:spMkLst>
        </pc:spChg>
        <pc:spChg chg="mod">
          <ac:chgData name="Alexa Otto" userId="36cc8cd5dd5a1359" providerId="LiveId" clId="{639F0175-C473-4B38-940C-9B0F08E860A2}" dt="2019-03-26T14:46:05.333" v="4036" actId="20577"/>
          <ac:spMkLst>
            <pc:docMk/>
            <pc:sldMk cId="627083811" sldId="265"/>
            <ac:spMk id="3" creationId="{A9D45168-8155-4277-9A8A-DEA0C91C7407}"/>
          </ac:spMkLst>
        </pc:spChg>
        <pc:spChg chg="del">
          <ac:chgData name="Alexa Otto" userId="36cc8cd5dd5a1359" providerId="LiveId" clId="{639F0175-C473-4B38-940C-9B0F08E860A2}" dt="2019-03-26T14:51:35.665" v="4178"/>
          <ac:spMkLst>
            <pc:docMk/>
            <pc:sldMk cId="627083811" sldId="265"/>
            <ac:spMk id="4" creationId="{8E6A177E-4EFE-4B9B-B2B4-513E4B3A3A7E}"/>
          </ac:spMkLst>
        </pc:spChg>
        <pc:spChg chg="del">
          <ac:chgData name="Alexa Otto" userId="36cc8cd5dd5a1359" providerId="LiveId" clId="{639F0175-C473-4B38-940C-9B0F08E860A2}" dt="2019-03-26T14:51:35.665" v="4178"/>
          <ac:spMkLst>
            <pc:docMk/>
            <pc:sldMk cId="627083811" sldId="265"/>
            <ac:spMk id="6" creationId="{2537DBA3-DF9D-4880-8048-C92FF07B85BC}"/>
          </ac:spMkLst>
        </pc:spChg>
        <pc:spChg chg="add del mod">
          <ac:chgData name="Alexa Otto" userId="36cc8cd5dd5a1359" providerId="LiveId" clId="{639F0175-C473-4B38-940C-9B0F08E860A2}" dt="2019-03-20T17:02:32.651" v="356" actId="478"/>
          <ac:spMkLst>
            <pc:docMk/>
            <pc:sldMk cId="627083811" sldId="265"/>
            <ac:spMk id="6" creationId="{66738954-987E-411D-BC1C-0B3BE2528078}"/>
          </ac:spMkLst>
        </pc:spChg>
        <pc:spChg chg="del">
          <ac:chgData name="Alexa Otto" userId="36cc8cd5dd5a1359" providerId="LiveId" clId="{639F0175-C473-4B38-940C-9B0F08E860A2}" dt="2019-03-20T17:08:13.031" v="392"/>
          <ac:spMkLst>
            <pc:docMk/>
            <pc:sldMk cId="627083811" sldId="265"/>
            <ac:spMk id="7" creationId="{4367735F-F2C7-4933-90A4-C29C7329FAAD}"/>
          </ac:spMkLst>
        </pc:spChg>
        <pc:spChg chg="del">
          <ac:chgData name="Alexa Otto" userId="36cc8cd5dd5a1359" providerId="LiveId" clId="{639F0175-C473-4B38-940C-9B0F08E860A2}" dt="2019-03-20T17:02:27.623" v="354" actId="26606"/>
          <ac:spMkLst>
            <pc:docMk/>
            <pc:sldMk cId="627083811" sldId="265"/>
            <ac:spMk id="8" creationId="{44F95DE6-BC61-4DB8-97B8-E32959EA0E1D}"/>
          </ac:spMkLst>
        </pc:spChg>
        <pc:spChg chg="add">
          <ac:chgData name="Alexa Otto" userId="36cc8cd5dd5a1359" providerId="LiveId" clId="{639F0175-C473-4B38-940C-9B0F08E860A2}" dt="2019-03-20T17:02:27.623" v="354" actId="26606"/>
          <ac:spMkLst>
            <pc:docMk/>
            <pc:sldMk cId="627083811" sldId="265"/>
            <ac:spMk id="23" creationId="{6E3254AE-C4CD-426D-A6E8-7FA13B0F889C}"/>
          </ac:spMkLst>
        </pc:spChg>
        <pc:picChg chg="add mod ord">
          <ac:chgData name="Alexa Otto" userId="36cc8cd5dd5a1359" providerId="LiveId" clId="{639F0175-C473-4B38-940C-9B0F08E860A2}" dt="2019-03-21T14:22:17.765" v="2799" actId="1076"/>
          <ac:picMkLst>
            <pc:docMk/>
            <pc:sldMk cId="627083811" sldId="265"/>
            <ac:picMk id="5" creationId="{E8272D99-BE26-4DA7-9594-1F0D085897E5}"/>
          </ac:picMkLst>
        </pc:picChg>
        <pc:picChg chg="del">
          <ac:chgData name="Alexa Otto" userId="36cc8cd5dd5a1359" providerId="LiveId" clId="{639F0175-C473-4B38-940C-9B0F08E860A2}" dt="2019-03-20T17:02:27.623" v="354" actId="26606"/>
          <ac:picMkLst>
            <pc:docMk/>
            <pc:sldMk cId="627083811" sldId="265"/>
            <ac:picMk id="10" creationId="{48D9C176-456B-4F71-AB87-9D14B8B3D1C1}"/>
          </ac:picMkLst>
        </pc:picChg>
        <pc:picChg chg="del">
          <ac:chgData name="Alexa Otto" userId="36cc8cd5dd5a1359" providerId="LiveId" clId="{639F0175-C473-4B38-940C-9B0F08E860A2}" dt="2019-03-20T17:02:27.623" v="354" actId="26606"/>
          <ac:picMkLst>
            <pc:docMk/>
            <pc:sldMk cId="627083811" sldId="265"/>
            <ac:picMk id="12" creationId="{CFF97C55-868F-4FDD-BD3C-D2F191796F43}"/>
          </ac:picMkLst>
        </pc:picChg>
        <pc:picChg chg="del">
          <ac:chgData name="Alexa Otto" userId="36cc8cd5dd5a1359" providerId="LiveId" clId="{639F0175-C473-4B38-940C-9B0F08E860A2}" dt="2019-03-20T17:02:27.623" v="354" actId="26606"/>
          <ac:picMkLst>
            <pc:docMk/>
            <pc:sldMk cId="627083811" sldId="265"/>
            <ac:picMk id="14" creationId="{69722FB9-EA01-42A6-96B2-185F5CC120DF}"/>
          </ac:picMkLst>
        </pc:picChg>
        <pc:picChg chg="del">
          <ac:chgData name="Alexa Otto" userId="36cc8cd5dd5a1359" providerId="LiveId" clId="{639F0175-C473-4B38-940C-9B0F08E860A2}" dt="2019-03-20T17:02:27.623" v="354" actId="26606"/>
          <ac:picMkLst>
            <pc:docMk/>
            <pc:sldMk cId="627083811" sldId="265"/>
            <ac:picMk id="16" creationId="{D2B4E49C-E7B4-4F6A-8B93-646A0E241191}"/>
          </ac:picMkLst>
        </pc:picChg>
        <pc:picChg chg="del">
          <ac:chgData name="Alexa Otto" userId="36cc8cd5dd5a1359" providerId="LiveId" clId="{639F0175-C473-4B38-940C-9B0F08E860A2}" dt="2019-03-20T17:02:27.623" v="354" actId="26606"/>
          <ac:picMkLst>
            <pc:docMk/>
            <pc:sldMk cId="627083811" sldId="265"/>
            <ac:picMk id="18" creationId="{46528FBF-1727-4546-8131-BA22ED8B5497}"/>
          </ac:picMkLst>
        </pc:picChg>
        <pc:picChg chg="add">
          <ac:chgData name="Alexa Otto" userId="36cc8cd5dd5a1359" providerId="LiveId" clId="{639F0175-C473-4B38-940C-9B0F08E860A2}" dt="2019-03-20T17:02:27.623" v="354" actId="26606"/>
          <ac:picMkLst>
            <pc:docMk/>
            <pc:sldMk cId="627083811" sldId="265"/>
            <ac:picMk id="25" creationId="{F5C53434-A0C7-4A81-8EB0-D460DAD9BB65}"/>
          </ac:picMkLst>
        </pc:picChg>
      </pc:sldChg>
      <pc:sldChg chg="delSp modSp">
        <pc:chgData name="Alexa Otto" userId="36cc8cd5dd5a1359" providerId="LiveId" clId="{639F0175-C473-4B38-940C-9B0F08E860A2}" dt="2019-03-26T14:51:35.665" v="4178"/>
        <pc:sldMkLst>
          <pc:docMk/>
          <pc:sldMk cId="3053907276" sldId="267"/>
        </pc:sldMkLst>
        <pc:spChg chg="mod">
          <ac:chgData name="Alexa Otto" userId="36cc8cd5dd5a1359" providerId="LiveId" clId="{639F0175-C473-4B38-940C-9B0F08E860A2}" dt="2019-03-21T14:29:41.445" v="2922" actId="1076"/>
          <ac:spMkLst>
            <pc:docMk/>
            <pc:sldMk cId="3053907276" sldId="267"/>
            <ac:spMk id="2" creationId="{12A6BF34-3C10-4330-B827-63F279894D4A}"/>
          </ac:spMkLst>
        </pc:spChg>
        <pc:spChg chg="del">
          <ac:chgData name="Alexa Otto" userId="36cc8cd5dd5a1359" providerId="LiveId" clId="{639F0175-C473-4B38-940C-9B0F08E860A2}" dt="2019-03-26T14:51:35.665" v="4178"/>
          <ac:spMkLst>
            <pc:docMk/>
            <pc:sldMk cId="3053907276" sldId="267"/>
            <ac:spMk id="3" creationId="{85F2AC5A-0E65-44B4-856F-1166BFDFFDFE}"/>
          </ac:spMkLst>
        </pc:spChg>
        <pc:spChg chg="del">
          <ac:chgData name="Alexa Otto" userId="36cc8cd5dd5a1359" providerId="LiveId" clId="{639F0175-C473-4B38-940C-9B0F08E860A2}" dt="2019-03-20T17:08:13.031" v="392"/>
          <ac:spMkLst>
            <pc:docMk/>
            <pc:sldMk cId="3053907276" sldId="267"/>
            <ac:spMk id="3" creationId="{BF2338F2-DBF5-4102-BC30-BB62A6099AF1}"/>
          </ac:spMkLst>
        </pc:spChg>
        <pc:spChg chg="del">
          <ac:chgData name="Alexa Otto" userId="36cc8cd5dd5a1359" providerId="LiveId" clId="{639F0175-C473-4B38-940C-9B0F08E860A2}" dt="2019-03-26T14:51:35.665" v="4178"/>
          <ac:spMkLst>
            <pc:docMk/>
            <pc:sldMk cId="3053907276" sldId="267"/>
            <ac:spMk id="5" creationId="{9B404789-466D-49C1-8C29-49BCB1477CF0}"/>
          </ac:spMkLst>
        </pc:spChg>
        <pc:spChg chg="mod">
          <ac:chgData name="Alexa Otto" userId="36cc8cd5dd5a1359" providerId="LiveId" clId="{639F0175-C473-4B38-940C-9B0F08E860A2}" dt="2019-03-26T14:38:29.505" v="3975" actId="255"/>
          <ac:spMkLst>
            <pc:docMk/>
            <pc:sldMk cId="3053907276" sldId="267"/>
            <ac:spMk id="6" creationId="{F75221B7-0AF9-4DE4-8E47-37C7E78DFE67}"/>
          </ac:spMkLst>
        </pc:spChg>
        <pc:picChg chg="mod">
          <ac:chgData name="Alexa Otto" userId="36cc8cd5dd5a1359" providerId="LiveId" clId="{639F0175-C473-4B38-940C-9B0F08E860A2}" dt="2019-03-21T14:29:50.021" v="2924" actId="1076"/>
          <ac:picMkLst>
            <pc:docMk/>
            <pc:sldMk cId="3053907276" sldId="267"/>
            <ac:picMk id="4" creationId="{C70BF567-95E9-4D34-9353-43EE9490BDEF}"/>
          </ac:picMkLst>
        </pc:picChg>
      </pc:sldChg>
      <pc:sldChg chg="delSp modSp">
        <pc:chgData name="Alexa Otto" userId="36cc8cd5dd5a1359" providerId="LiveId" clId="{639F0175-C473-4B38-940C-9B0F08E860A2}" dt="2019-03-26T14:51:35.665" v="4178"/>
        <pc:sldMkLst>
          <pc:docMk/>
          <pc:sldMk cId="2767240133" sldId="270"/>
        </pc:sldMkLst>
        <pc:spChg chg="mod">
          <ac:chgData name="Alexa Otto" userId="36cc8cd5dd5a1359" providerId="LiveId" clId="{639F0175-C473-4B38-940C-9B0F08E860A2}" dt="2019-03-21T14:32:17.282" v="2982" actId="20577"/>
          <ac:spMkLst>
            <pc:docMk/>
            <pc:sldMk cId="2767240133" sldId="270"/>
            <ac:spMk id="2" creationId="{4F34316F-346D-4AC8-9312-EE3A06F1ADFC}"/>
          </ac:spMkLst>
        </pc:spChg>
        <pc:spChg chg="del">
          <ac:chgData name="Alexa Otto" userId="36cc8cd5dd5a1359" providerId="LiveId" clId="{639F0175-C473-4B38-940C-9B0F08E860A2}" dt="2019-03-26T14:51:35.665" v="4178"/>
          <ac:spMkLst>
            <pc:docMk/>
            <pc:sldMk cId="2767240133" sldId="270"/>
            <ac:spMk id="3" creationId="{6A3F3A92-BC05-49BA-B4F7-47F4B46F61B1}"/>
          </ac:spMkLst>
        </pc:spChg>
        <pc:spChg chg="mod">
          <ac:chgData name="Alexa Otto" userId="36cc8cd5dd5a1359" providerId="LiveId" clId="{639F0175-C473-4B38-940C-9B0F08E860A2}" dt="2019-03-26T14:39:03.779" v="3980" actId="255"/>
          <ac:spMkLst>
            <pc:docMk/>
            <pc:sldMk cId="2767240133" sldId="270"/>
            <ac:spMk id="5" creationId="{B33C4391-2853-461E-9008-D777DBBDFE90}"/>
          </ac:spMkLst>
        </pc:spChg>
        <pc:spChg chg="del">
          <ac:chgData name="Alexa Otto" userId="36cc8cd5dd5a1359" providerId="LiveId" clId="{639F0175-C473-4B38-940C-9B0F08E860A2}" dt="2019-03-26T14:51:35.665" v="4178"/>
          <ac:spMkLst>
            <pc:docMk/>
            <pc:sldMk cId="2767240133" sldId="270"/>
            <ac:spMk id="6" creationId="{FB98F5C9-04BB-4E72-857B-FFC6A1782097}"/>
          </ac:spMkLst>
        </pc:spChg>
        <pc:spChg chg="del">
          <ac:chgData name="Alexa Otto" userId="36cc8cd5dd5a1359" providerId="LiveId" clId="{639F0175-C473-4B38-940C-9B0F08E860A2}" dt="2019-03-20T17:08:13.031" v="392"/>
          <ac:spMkLst>
            <pc:docMk/>
            <pc:sldMk cId="2767240133" sldId="270"/>
            <ac:spMk id="7" creationId="{826AEBD4-49D8-4071-A63A-40B250E86CC1}"/>
          </ac:spMkLst>
        </pc:spChg>
        <pc:graphicFrameChg chg="mod modGraphic">
          <ac:chgData name="Alexa Otto" userId="36cc8cd5dd5a1359" providerId="LiveId" clId="{639F0175-C473-4B38-940C-9B0F08E860A2}" dt="2019-03-21T14:32:47.797" v="2985" actId="1076"/>
          <ac:graphicFrameMkLst>
            <pc:docMk/>
            <pc:sldMk cId="2767240133" sldId="270"/>
            <ac:graphicFrameMk id="4" creationId="{C9A57999-CA60-4E69-965B-B8E8AC42E6E9}"/>
          </ac:graphicFrameMkLst>
        </pc:graphicFrameChg>
      </pc:sldChg>
      <pc:sldChg chg="delSp modSp">
        <pc:chgData name="Alexa Otto" userId="36cc8cd5dd5a1359" providerId="LiveId" clId="{639F0175-C473-4B38-940C-9B0F08E860A2}" dt="2019-03-26T14:53:00.261" v="4183" actId="207"/>
        <pc:sldMkLst>
          <pc:docMk/>
          <pc:sldMk cId="424860366" sldId="272"/>
        </pc:sldMkLst>
        <pc:spChg chg="mod">
          <ac:chgData name="Alexa Otto" userId="36cc8cd5dd5a1359" providerId="LiveId" clId="{639F0175-C473-4B38-940C-9B0F08E860A2}" dt="2019-03-26T14:40:21.669" v="4004" actId="255"/>
          <ac:spMkLst>
            <pc:docMk/>
            <pc:sldMk cId="424860366" sldId="272"/>
            <ac:spMk id="3" creationId="{9836FA11-509C-472F-9F40-907317BD8D4C}"/>
          </ac:spMkLst>
        </pc:spChg>
        <pc:spChg chg="del">
          <ac:chgData name="Alexa Otto" userId="36cc8cd5dd5a1359" providerId="LiveId" clId="{639F0175-C473-4B38-940C-9B0F08E860A2}" dt="2019-03-26T14:51:35.665" v="4178"/>
          <ac:spMkLst>
            <pc:docMk/>
            <pc:sldMk cId="424860366" sldId="272"/>
            <ac:spMk id="4" creationId="{85E60F7E-FE96-414F-BDF9-02E4D4539258}"/>
          </ac:spMkLst>
        </pc:spChg>
        <pc:spChg chg="del mod">
          <ac:chgData name="Alexa Otto" userId="36cc8cd5dd5a1359" providerId="LiveId" clId="{639F0175-C473-4B38-940C-9B0F08E860A2}" dt="2019-03-20T17:08:13.031" v="392"/>
          <ac:spMkLst>
            <pc:docMk/>
            <pc:sldMk cId="424860366" sldId="272"/>
            <ac:spMk id="6" creationId="{03B8C46F-59E7-4167-B9F8-C0BE5580547F}"/>
          </ac:spMkLst>
        </pc:spChg>
        <pc:spChg chg="del">
          <ac:chgData name="Alexa Otto" userId="36cc8cd5dd5a1359" providerId="LiveId" clId="{639F0175-C473-4B38-940C-9B0F08E860A2}" dt="2019-03-26T14:51:35.665" v="4178"/>
          <ac:spMkLst>
            <pc:docMk/>
            <pc:sldMk cId="424860366" sldId="272"/>
            <ac:spMk id="6" creationId="{D0349225-6273-48DB-8DD5-7D1E035B40D5}"/>
          </ac:spMkLst>
        </pc:spChg>
        <pc:spChg chg="mod">
          <ac:chgData name="Alexa Otto" userId="36cc8cd5dd5a1359" providerId="LiveId" clId="{639F0175-C473-4B38-940C-9B0F08E860A2}" dt="2019-03-26T14:53:00.261" v="4183" actId="207"/>
          <ac:spMkLst>
            <pc:docMk/>
            <pc:sldMk cId="424860366" sldId="272"/>
            <ac:spMk id="7" creationId="{E2B27A4F-AD1C-4A3A-A73A-CF32C564E5EE}"/>
          </ac:spMkLst>
        </pc:spChg>
      </pc:sldChg>
      <pc:sldChg chg="addSp delSp modSp delCm">
        <pc:chgData name="Alexa Otto" userId="36cc8cd5dd5a1359" providerId="LiveId" clId="{639F0175-C473-4B38-940C-9B0F08E860A2}" dt="2019-03-26T14:51:35.665" v="4178"/>
        <pc:sldMkLst>
          <pc:docMk/>
          <pc:sldMk cId="4139771165" sldId="273"/>
        </pc:sldMkLst>
        <pc:spChg chg="mod">
          <ac:chgData name="Alexa Otto" userId="36cc8cd5dd5a1359" providerId="LiveId" clId="{639F0175-C473-4B38-940C-9B0F08E860A2}" dt="2019-03-22T16:37:40.459" v="3180" actId="1076"/>
          <ac:spMkLst>
            <pc:docMk/>
            <pc:sldMk cId="4139771165" sldId="273"/>
            <ac:spMk id="2" creationId="{C68B8B3A-D537-4B7F-9461-B2057EB6A6ED}"/>
          </ac:spMkLst>
        </pc:spChg>
        <pc:spChg chg="mod">
          <ac:chgData name="Alexa Otto" userId="36cc8cd5dd5a1359" providerId="LiveId" clId="{639F0175-C473-4B38-940C-9B0F08E860A2}" dt="2019-03-26T14:39:16.997" v="3982" actId="255"/>
          <ac:spMkLst>
            <pc:docMk/>
            <pc:sldMk cId="4139771165" sldId="273"/>
            <ac:spMk id="3" creationId="{89B606D9-A52C-46BF-957C-2F2F1CF515BA}"/>
          </ac:spMkLst>
        </pc:spChg>
        <pc:spChg chg="del">
          <ac:chgData name="Alexa Otto" userId="36cc8cd5dd5a1359" providerId="LiveId" clId="{639F0175-C473-4B38-940C-9B0F08E860A2}" dt="2019-03-26T14:51:35.665" v="4178"/>
          <ac:spMkLst>
            <pc:docMk/>
            <pc:sldMk cId="4139771165" sldId="273"/>
            <ac:spMk id="4" creationId="{6BE7E24B-8CED-4452-8352-3A633B69B22C}"/>
          </ac:spMkLst>
        </pc:spChg>
        <pc:spChg chg="del">
          <ac:chgData name="Alexa Otto" userId="36cc8cd5dd5a1359" providerId="LiveId" clId="{639F0175-C473-4B38-940C-9B0F08E860A2}" dt="2019-03-26T14:51:35.665" v="4178"/>
          <ac:spMkLst>
            <pc:docMk/>
            <pc:sldMk cId="4139771165" sldId="273"/>
            <ac:spMk id="5" creationId="{6A670A04-4C37-4442-B646-E3930A752271}"/>
          </ac:spMkLst>
        </pc:spChg>
        <pc:spChg chg="del">
          <ac:chgData name="Alexa Otto" userId="36cc8cd5dd5a1359" providerId="LiveId" clId="{639F0175-C473-4B38-940C-9B0F08E860A2}" dt="2019-03-20T17:08:13.031" v="392"/>
          <ac:spMkLst>
            <pc:docMk/>
            <pc:sldMk cId="4139771165" sldId="273"/>
            <ac:spMk id="7" creationId="{A0C31B47-F83C-44B9-8A1E-6EB83BFEAC59}"/>
          </ac:spMkLst>
        </pc:spChg>
        <pc:spChg chg="add mod">
          <ac:chgData name="Alexa Otto" userId="36cc8cd5dd5a1359" providerId="LiveId" clId="{639F0175-C473-4B38-940C-9B0F08E860A2}" dt="2019-03-22T16:54:06.619" v="3371" actId="1076"/>
          <ac:spMkLst>
            <pc:docMk/>
            <pc:sldMk cId="4139771165" sldId="273"/>
            <ac:spMk id="9" creationId="{63F8E873-EBE7-44A2-8EED-AF0585DE7525}"/>
          </ac:spMkLst>
        </pc:spChg>
        <pc:spChg chg="add mod">
          <ac:chgData name="Alexa Otto" userId="36cc8cd5dd5a1359" providerId="LiveId" clId="{639F0175-C473-4B38-940C-9B0F08E860A2}" dt="2019-03-22T16:54:19.162" v="3373" actId="1076"/>
          <ac:spMkLst>
            <pc:docMk/>
            <pc:sldMk cId="4139771165" sldId="273"/>
            <ac:spMk id="11" creationId="{3D745998-EA5B-4410-826F-8CBC7F5D85CA}"/>
          </ac:spMkLst>
        </pc:spChg>
        <pc:spChg chg="mod">
          <ac:chgData name="Alexa Otto" userId="36cc8cd5dd5a1359" providerId="LiveId" clId="{639F0175-C473-4B38-940C-9B0F08E860A2}" dt="2019-03-22T16:54:50.039" v="3378" actId="255"/>
          <ac:spMkLst>
            <pc:docMk/>
            <pc:sldMk cId="4139771165" sldId="273"/>
            <ac:spMk id="13" creationId="{36504F18-09AC-4DE8-BE53-4C9FD91B7A75}"/>
          </ac:spMkLst>
        </pc:spChg>
        <pc:spChg chg="add mod">
          <ac:chgData name="Alexa Otto" userId="36cc8cd5dd5a1359" providerId="LiveId" clId="{639F0175-C473-4B38-940C-9B0F08E860A2}" dt="2019-03-22T16:54:22.523" v="3374" actId="1076"/>
          <ac:spMkLst>
            <pc:docMk/>
            <pc:sldMk cId="4139771165" sldId="273"/>
            <ac:spMk id="15" creationId="{15AE621F-E69D-49E6-9B21-EF1AB8900A5B}"/>
          </ac:spMkLst>
        </pc:spChg>
        <pc:spChg chg="add mod">
          <ac:chgData name="Alexa Otto" userId="36cc8cd5dd5a1359" providerId="LiveId" clId="{639F0175-C473-4B38-940C-9B0F08E860A2}" dt="2019-03-22T16:53:30.099" v="3365" actId="1076"/>
          <ac:spMkLst>
            <pc:docMk/>
            <pc:sldMk cId="4139771165" sldId="273"/>
            <ac:spMk id="17" creationId="{7DBB5E3F-C2F4-4858-B8CB-32E886BF15D6}"/>
          </ac:spMkLst>
        </pc:spChg>
        <pc:picChg chg="mod">
          <ac:chgData name="Alexa Otto" userId="36cc8cd5dd5a1359" providerId="LiveId" clId="{639F0175-C473-4B38-940C-9B0F08E860A2}" dt="2019-03-22T16:54:44.739" v="3377" actId="1076"/>
          <ac:picMkLst>
            <pc:docMk/>
            <pc:sldMk cId="4139771165" sldId="273"/>
            <ac:picMk id="6" creationId="{0B40073B-03D4-4FA8-9D7B-C096A2359A1A}"/>
          </ac:picMkLst>
        </pc:picChg>
      </pc:sldChg>
      <pc:sldChg chg="addSp delSp modSp ord">
        <pc:chgData name="Alexa Otto" userId="36cc8cd5dd5a1359" providerId="LiveId" clId="{639F0175-C473-4B38-940C-9B0F08E860A2}" dt="2019-03-26T14:51:35.665" v="4178"/>
        <pc:sldMkLst>
          <pc:docMk/>
          <pc:sldMk cId="2635514070" sldId="274"/>
        </pc:sldMkLst>
        <pc:spChg chg="mod">
          <ac:chgData name="Alexa Otto" userId="36cc8cd5dd5a1359" providerId="LiveId" clId="{639F0175-C473-4B38-940C-9B0F08E860A2}" dt="2019-03-22T16:59:47.153" v="3832" actId="26606"/>
          <ac:spMkLst>
            <pc:docMk/>
            <pc:sldMk cId="2635514070" sldId="274"/>
            <ac:spMk id="2" creationId="{F72B6049-3705-4D42-894A-E771FD6032D1}"/>
          </ac:spMkLst>
        </pc:spChg>
        <pc:spChg chg="del">
          <ac:chgData name="Alexa Otto" userId="36cc8cd5dd5a1359" providerId="LiveId" clId="{639F0175-C473-4B38-940C-9B0F08E860A2}" dt="2019-03-26T14:51:35.665" v="4178"/>
          <ac:spMkLst>
            <pc:docMk/>
            <pc:sldMk cId="2635514070" sldId="274"/>
            <ac:spMk id="3" creationId="{EA37C159-86B2-466C-8557-D1A162F6208A}"/>
          </ac:spMkLst>
        </pc:spChg>
        <pc:spChg chg="add del mod">
          <ac:chgData name="Alexa Otto" userId="36cc8cd5dd5a1359" providerId="LiveId" clId="{639F0175-C473-4B38-940C-9B0F08E860A2}" dt="2019-03-22T16:59:49.986" v="3833" actId="478"/>
          <ac:spMkLst>
            <pc:docMk/>
            <pc:sldMk cId="2635514070" sldId="274"/>
            <ac:spMk id="5" creationId="{38ABBB65-FBDA-479D-8AC1-C73A5FDDF0D0}"/>
          </ac:spMkLst>
        </pc:spChg>
        <pc:spChg chg="del">
          <ac:chgData name="Alexa Otto" userId="36cc8cd5dd5a1359" providerId="LiveId" clId="{639F0175-C473-4B38-940C-9B0F08E860A2}" dt="2019-03-26T14:51:35.665" v="4178"/>
          <ac:spMkLst>
            <pc:docMk/>
            <pc:sldMk cId="2635514070" sldId="274"/>
            <ac:spMk id="5" creationId="{4B5AAFB7-1EEA-414E-9901-75AED0870B45}"/>
          </ac:spMkLst>
        </pc:spChg>
        <pc:spChg chg="mod">
          <ac:chgData name="Alexa Otto" userId="36cc8cd5dd5a1359" providerId="LiveId" clId="{639F0175-C473-4B38-940C-9B0F08E860A2}" dt="2019-03-26T14:40:08.566" v="4002" actId="1076"/>
          <ac:spMkLst>
            <pc:docMk/>
            <pc:sldMk cId="2635514070" sldId="274"/>
            <ac:spMk id="6" creationId="{D6DE693B-F7E0-427C-84AC-2CC7FFA30E0C}"/>
          </ac:spMkLst>
        </pc:spChg>
        <pc:spChg chg="del">
          <ac:chgData name="Alexa Otto" userId="36cc8cd5dd5a1359" providerId="LiveId" clId="{639F0175-C473-4B38-940C-9B0F08E860A2}" dt="2019-03-20T17:08:13.031" v="392"/>
          <ac:spMkLst>
            <pc:docMk/>
            <pc:sldMk cId="2635514070" sldId="274"/>
            <ac:spMk id="7" creationId="{38DB8C4B-9001-442F-AC66-429A2D625079}"/>
          </ac:spMkLst>
        </pc:spChg>
        <pc:spChg chg="del">
          <ac:chgData name="Alexa Otto" userId="36cc8cd5dd5a1359" providerId="LiveId" clId="{639F0175-C473-4B38-940C-9B0F08E860A2}" dt="2019-03-22T16:59:47.153" v="3832" actId="26606"/>
          <ac:spMkLst>
            <pc:docMk/>
            <pc:sldMk cId="2635514070" sldId="274"/>
            <ac:spMk id="11" creationId="{44F95DE6-BC61-4DB8-97B8-E32959EA0E1D}"/>
          </ac:spMkLst>
        </pc:spChg>
        <pc:spChg chg="add">
          <ac:chgData name="Alexa Otto" userId="36cc8cd5dd5a1359" providerId="LiveId" clId="{639F0175-C473-4B38-940C-9B0F08E860A2}" dt="2019-03-22T16:59:47.153" v="3832" actId="26606"/>
          <ac:spMkLst>
            <pc:docMk/>
            <pc:sldMk cId="2635514070" sldId="274"/>
            <ac:spMk id="26" creationId="{6E3254AE-C4CD-426D-A6E8-7FA13B0F889C}"/>
          </ac:spMkLst>
        </pc:spChg>
        <pc:picChg chg="add mod ord">
          <ac:chgData name="Alexa Otto" userId="36cc8cd5dd5a1359" providerId="LiveId" clId="{639F0175-C473-4B38-940C-9B0F08E860A2}" dt="2019-03-22T17:00:10.802" v="3836" actId="1076"/>
          <ac:picMkLst>
            <pc:docMk/>
            <pc:sldMk cId="2635514070" sldId="274"/>
            <ac:picMk id="4" creationId="{55283617-BEA3-490A-B4DB-A2E1F3825934}"/>
          </ac:picMkLst>
        </pc:picChg>
        <pc:picChg chg="del">
          <ac:chgData name="Alexa Otto" userId="36cc8cd5dd5a1359" providerId="LiveId" clId="{639F0175-C473-4B38-940C-9B0F08E860A2}" dt="2019-03-22T16:59:47.153" v="3832" actId="26606"/>
          <ac:picMkLst>
            <pc:docMk/>
            <pc:sldMk cId="2635514070" sldId="274"/>
            <ac:picMk id="13" creationId="{48D9C176-456B-4F71-AB87-9D14B8B3D1C1}"/>
          </ac:picMkLst>
        </pc:picChg>
        <pc:picChg chg="del">
          <ac:chgData name="Alexa Otto" userId="36cc8cd5dd5a1359" providerId="LiveId" clId="{639F0175-C473-4B38-940C-9B0F08E860A2}" dt="2019-03-22T16:59:47.153" v="3832" actId="26606"/>
          <ac:picMkLst>
            <pc:docMk/>
            <pc:sldMk cId="2635514070" sldId="274"/>
            <ac:picMk id="15" creationId="{CFF97C55-868F-4FDD-BD3C-D2F191796F43}"/>
          </ac:picMkLst>
        </pc:picChg>
        <pc:picChg chg="del">
          <ac:chgData name="Alexa Otto" userId="36cc8cd5dd5a1359" providerId="LiveId" clId="{639F0175-C473-4B38-940C-9B0F08E860A2}" dt="2019-03-22T16:59:47.153" v="3832" actId="26606"/>
          <ac:picMkLst>
            <pc:docMk/>
            <pc:sldMk cId="2635514070" sldId="274"/>
            <ac:picMk id="17" creationId="{69722FB9-EA01-42A6-96B2-185F5CC120DF}"/>
          </ac:picMkLst>
        </pc:picChg>
        <pc:picChg chg="del">
          <ac:chgData name="Alexa Otto" userId="36cc8cd5dd5a1359" providerId="LiveId" clId="{639F0175-C473-4B38-940C-9B0F08E860A2}" dt="2019-03-22T16:59:47.153" v="3832" actId="26606"/>
          <ac:picMkLst>
            <pc:docMk/>
            <pc:sldMk cId="2635514070" sldId="274"/>
            <ac:picMk id="19" creationId="{D2B4E49C-E7B4-4F6A-8B93-646A0E241191}"/>
          </ac:picMkLst>
        </pc:picChg>
        <pc:picChg chg="del">
          <ac:chgData name="Alexa Otto" userId="36cc8cd5dd5a1359" providerId="LiveId" clId="{639F0175-C473-4B38-940C-9B0F08E860A2}" dt="2019-03-22T16:59:47.153" v="3832" actId="26606"/>
          <ac:picMkLst>
            <pc:docMk/>
            <pc:sldMk cId="2635514070" sldId="274"/>
            <ac:picMk id="21" creationId="{46528FBF-1727-4546-8131-BA22ED8B5497}"/>
          </ac:picMkLst>
        </pc:picChg>
        <pc:picChg chg="add">
          <ac:chgData name="Alexa Otto" userId="36cc8cd5dd5a1359" providerId="LiveId" clId="{639F0175-C473-4B38-940C-9B0F08E860A2}" dt="2019-03-22T16:59:47.153" v="3832" actId="26606"/>
          <ac:picMkLst>
            <pc:docMk/>
            <pc:sldMk cId="2635514070" sldId="274"/>
            <ac:picMk id="28" creationId="{F5C53434-A0C7-4A81-8EB0-D460DAD9BB65}"/>
          </ac:picMkLst>
        </pc:picChg>
      </pc:sldChg>
      <pc:sldChg chg="delSp modSp ord">
        <pc:chgData name="Alexa Otto" userId="36cc8cd5dd5a1359" providerId="LiveId" clId="{639F0175-C473-4B38-940C-9B0F08E860A2}" dt="2019-03-26T14:51:35.665" v="4178"/>
        <pc:sldMkLst>
          <pc:docMk/>
          <pc:sldMk cId="1704452936" sldId="275"/>
        </pc:sldMkLst>
        <pc:spChg chg="mod">
          <ac:chgData name="Alexa Otto" userId="36cc8cd5dd5a1359" providerId="LiveId" clId="{639F0175-C473-4B38-940C-9B0F08E860A2}" dt="2019-03-22T16:58:01.900" v="3672" actId="1076"/>
          <ac:spMkLst>
            <pc:docMk/>
            <pc:sldMk cId="1704452936" sldId="275"/>
            <ac:spMk id="2" creationId="{3F7348F3-CA28-43DB-BC4F-4E6A8891E05B}"/>
          </ac:spMkLst>
        </pc:spChg>
        <pc:spChg chg="del">
          <ac:chgData name="Alexa Otto" userId="36cc8cd5dd5a1359" providerId="LiveId" clId="{639F0175-C473-4B38-940C-9B0F08E860A2}" dt="2019-03-26T14:51:35.665" v="4178"/>
          <ac:spMkLst>
            <pc:docMk/>
            <pc:sldMk cId="1704452936" sldId="275"/>
            <ac:spMk id="3" creationId="{2204B978-41D2-4249-9848-95C742E37059}"/>
          </ac:spMkLst>
        </pc:spChg>
        <pc:spChg chg="del">
          <ac:chgData name="Alexa Otto" userId="36cc8cd5dd5a1359" providerId="LiveId" clId="{639F0175-C473-4B38-940C-9B0F08E860A2}" dt="2019-03-26T14:51:35.665" v="4178"/>
          <ac:spMkLst>
            <pc:docMk/>
            <pc:sldMk cId="1704452936" sldId="275"/>
            <ac:spMk id="4" creationId="{55690B6D-6DEE-4206-846F-E71AF7E399CC}"/>
          </ac:spMkLst>
        </pc:spChg>
        <pc:spChg chg="del">
          <ac:chgData name="Alexa Otto" userId="36cc8cd5dd5a1359" providerId="LiveId" clId="{639F0175-C473-4B38-940C-9B0F08E860A2}" dt="2019-03-20T17:08:13.031" v="392"/>
          <ac:spMkLst>
            <pc:docMk/>
            <pc:sldMk cId="1704452936" sldId="275"/>
            <ac:spMk id="6" creationId="{CB1449F6-B222-4F30-814C-79BB62EA57F5}"/>
          </ac:spMkLst>
        </pc:spChg>
        <pc:spChg chg="mod">
          <ac:chgData name="Alexa Otto" userId="36cc8cd5dd5a1359" providerId="LiveId" clId="{639F0175-C473-4B38-940C-9B0F08E860A2}" dt="2019-03-26T14:48:36.918" v="4156" actId="20577"/>
          <ac:spMkLst>
            <pc:docMk/>
            <pc:sldMk cId="1704452936" sldId="275"/>
            <ac:spMk id="26" creationId="{0B5BAC20-E67F-4090-94BD-1BA71C6A6D70}"/>
          </ac:spMkLst>
        </pc:spChg>
      </pc:sldChg>
      <pc:sldChg chg="delSp">
        <pc:chgData name="Alexa Otto" userId="36cc8cd5dd5a1359" providerId="LiveId" clId="{639F0175-C473-4B38-940C-9B0F08E860A2}" dt="2019-03-26T14:51:35.665" v="4178"/>
        <pc:sldMkLst>
          <pc:docMk/>
          <pc:sldMk cId="3655114071" sldId="276"/>
        </pc:sldMkLst>
        <pc:spChg chg="del">
          <ac:chgData name="Alexa Otto" userId="36cc8cd5dd5a1359" providerId="LiveId" clId="{639F0175-C473-4B38-940C-9B0F08E860A2}" dt="2019-03-20T17:08:13.031" v="392"/>
          <ac:spMkLst>
            <pc:docMk/>
            <pc:sldMk cId="3655114071" sldId="276"/>
            <ac:spMk id="3" creationId="{18106719-B6C6-41F5-B950-E3F666F1A8E2}"/>
          </ac:spMkLst>
        </pc:spChg>
        <pc:spChg chg="del">
          <ac:chgData name="Alexa Otto" userId="36cc8cd5dd5a1359" providerId="LiveId" clId="{639F0175-C473-4B38-940C-9B0F08E860A2}" dt="2019-03-26T14:51:35.665" v="4178"/>
          <ac:spMkLst>
            <pc:docMk/>
            <pc:sldMk cId="3655114071" sldId="276"/>
            <ac:spMk id="3" creationId="{D01649E6-D2DC-4A81-BBB1-B55A45F53C47}"/>
          </ac:spMkLst>
        </pc:spChg>
        <pc:spChg chg="del">
          <ac:chgData name="Alexa Otto" userId="36cc8cd5dd5a1359" providerId="LiveId" clId="{639F0175-C473-4B38-940C-9B0F08E860A2}" dt="2019-03-26T14:51:35.665" v="4178"/>
          <ac:spMkLst>
            <pc:docMk/>
            <pc:sldMk cId="3655114071" sldId="276"/>
            <ac:spMk id="4" creationId="{5DD141D3-CD87-4BE8-A942-A3AEFB2F99AC}"/>
          </ac:spMkLst>
        </pc:spChg>
      </pc:sldChg>
      <pc:sldChg chg="delSp modSp">
        <pc:chgData name="Alexa Otto" userId="36cc8cd5dd5a1359" providerId="LiveId" clId="{639F0175-C473-4B38-940C-9B0F08E860A2}" dt="2019-03-26T14:51:35.665" v="4178"/>
        <pc:sldMkLst>
          <pc:docMk/>
          <pc:sldMk cId="4112952649" sldId="277"/>
        </pc:sldMkLst>
        <pc:spChg chg="mod">
          <ac:chgData name="Alexa Otto" userId="36cc8cd5dd5a1359" providerId="LiveId" clId="{639F0175-C473-4B38-940C-9B0F08E860A2}" dt="2019-03-22T17:03:49.904" v="3877" actId="5793"/>
          <ac:spMkLst>
            <pc:docMk/>
            <pc:sldMk cId="4112952649" sldId="277"/>
            <ac:spMk id="2" creationId="{6C8595E4-F7CA-443F-83ED-CBAAA6B13307}"/>
          </ac:spMkLst>
        </pc:spChg>
        <pc:spChg chg="del">
          <ac:chgData name="Alexa Otto" userId="36cc8cd5dd5a1359" providerId="LiveId" clId="{639F0175-C473-4B38-940C-9B0F08E860A2}" dt="2019-03-26T14:51:35.665" v="4178"/>
          <ac:spMkLst>
            <pc:docMk/>
            <pc:sldMk cId="4112952649" sldId="277"/>
            <ac:spMk id="3" creationId="{BFDFD1C1-9A09-429B-BCDD-A5B7478668B3}"/>
          </ac:spMkLst>
        </pc:spChg>
        <pc:spChg chg="del">
          <ac:chgData name="Alexa Otto" userId="36cc8cd5dd5a1359" providerId="LiveId" clId="{639F0175-C473-4B38-940C-9B0F08E860A2}" dt="2019-03-26T14:51:35.665" v="4178"/>
          <ac:spMkLst>
            <pc:docMk/>
            <pc:sldMk cId="4112952649" sldId="277"/>
            <ac:spMk id="4" creationId="{5D4F751E-4B49-4C19-991F-FBE065754705}"/>
          </ac:spMkLst>
        </pc:spChg>
        <pc:spChg chg="del">
          <ac:chgData name="Alexa Otto" userId="36cc8cd5dd5a1359" providerId="LiveId" clId="{639F0175-C473-4B38-940C-9B0F08E860A2}" dt="2019-03-20T17:08:13.031" v="392"/>
          <ac:spMkLst>
            <pc:docMk/>
            <pc:sldMk cId="4112952649" sldId="277"/>
            <ac:spMk id="4" creationId="{F8A2FD51-7788-4E6B-8A04-709F95316992}"/>
          </ac:spMkLst>
        </pc:spChg>
        <pc:spChg chg="mod">
          <ac:chgData name="Alexa Otto" userId="36cc8cd5dd5a1359" providerId="LiveId" clId="{639F0175-C473-4B38-940C-9B0F08E860A2}" dt="2019-03-26T14:41:24.588" v="4018" actId="20577"/>
          <ac:spMkLst>
            <pc:docMk/>
            <pc:sldMk cId="4112952649" sldId="277"/>
            <ac:spMk id="26" creationId="{0EFDCE89-8374-4660-8F9D-FC7DA117804D}"/>
          </ac:spMkLst>
        </pc:spChg>
      </pc:sldChg>
      <pc:sldChg chg="delSp modSp">
        <pc:chgData name="Alexa Otto" userId="36cc8cd5dd5a1359" providerId="LiveId" clId="{639F0175-C473-4B38-940C-9B0F08E860A2}" dt="2019-03-26T14:51:35.665" v="4178"/>
        <pc:sldMkLst>
          <pc:docMk/>
          <pc:sldMk cId="259138876" sldId="278"/>
        </pc:sldMkLst>
        <pc:spChg chg="mod">
          <ac:chgData name="Alexa Otto" userId="36cc8cd5dd5a1359" providerId="LiveId" clId="{639F0175-C473-4B38-940C-9B0F08E860A2}" dt="2019-03-20T20:07:02.031" v="843" actId="14100"/>
          <ac:spMkLst>
            <pc:docMk/>
            <pc:sldMk cId="259138876" sldId="278"/>
            <ac:spMk id="2" creationId="{6C880276-C280-4A91-9D21-D45FE11AB8A1}"/>
          </ac:spMkLst>
        </pc:spChg>
        <pc:spChg chg="mod">
          <ac:chgData name="Alexa Otto" userId="36cc8cd5dd5a1359" providerId="LiveId" clId="{639F0175-C473-4B38-940C-9B0F08E860A2}" dt="2019-03-26T14:40:35.550" v="4006" actId="14100"/>
          <ac:spMkLst>
            <pc:docMk/>
            <pc:sldMk cId="259138876" sldId="278"/>
            <ac:spMk id="3" creationId="{F357CCFD-4A10-493C-A40C-4473F37E4101}"/>
          </ac:spMkLst>
        </pc:spChg>
        <pc:spChg chg="del">
          <ac:chgData name="Alexa Otto" userId="36cc8cd5dd5a1359" providerId="LiveId" clId="{639F0175-C473-4B38-940C-9B0F08E860A2}" dt="2019-03-20T17:08:13.031" v="392"/>
          <ac:spMkLst>
            <pc:docMk/>
            <pc:sldMk cId="259138876" sldId="278"/>
            <ac:spMk id="4" creationId="{6BEC50D2-60AF-4E1C-8826-74E9796BCC07}"/>
          </ac:spMkLst>
        </pc:spChg>
        <pc:spChg chg="del">
          <ac:chgData name="Alexa Otto" userId="36cc8cd5dd5a1359" providerId="LiveId" clId="{639F0175-C473-4B38-940C-9B0F08E860A2}" dt="2019-03-26T14:51:35.665" v="4178"/>
          <ac:spMkLst>
            <pc:docMk/>
            <pc:sldMk cId="259138876" sldId="278"/>
            <ac:spMk id="4" creationId="{C62B2A3A-ACCA-42DE-9DCB-CE141B6DF09C}"/>
          </ac:spMkLst>
        </pc:spChg>
        <pc:spChg chg="del">
          <ac:chgData name="Alexa Otto" userId="36cc8cd5dd5a1359" providerId="LiveId" clId="{639F0175-C473-4B38-940C-9B0F08E860A2}" dt="2019-03-26T14:51:35.665" v="4178"/>
          <ac:spMkLst>
            <pc:docMk/>
            <pc:sldMk cId="259138876" sldId="278"/>
            <ac:spMk id="5" creationId="{72B6B85C-D38D-49DC-B39D-C8A65676469E}"/>
          </ac:spMkLst>
        </pc:spChg>
      </pc:sldChg>
      <pc:sldChg chg="addSp delSp modSp">
        <pc:chgData name="Alexa Otto" userId="36cc8cd5dd5a1359" providerId="LiveId" clId="{639F0175-C473-4B38-940C-9B0F08E860A2}" dt="2019-03-26T14:51:35.665" v="4178"/>
        <pc:sldMkLst>
          <pc:docMk/>
          <pc:sldMk cId="3791507120" sldId="279"/>
        </pc:sldMkLst>
        <pc:spChg chg="del">
          <ac:chgData name="Alexa Otto" userId="36cc8cd5dd5a1359" providerId="LiveId" clId="{639F0175-C473-4B38-940C-9B0F08E860A2}" dt="2019-03-26T14:51:35.665" v="4178"/>
          <ac:spMkLst>
            <pc:docMk/>
            <pc:sldMk cId="3791507120" sldId="279"/>
            <ac:spMk id="2" creationId="{62DE1177-A80F-4C4C-B3E5-E24559034B08}"/>
          </ac:spMkLst>
        </pc:spChg>
        <pc:spChg chg="del">
          <ac:chgData name="Alexa Otto" userId="36cc8cd5dd5a1359" providerId="LiveId" clId="{639F0175-C473-4B38-940C-9B0F08E860A2}" dt="2019-03-26T14:51:35.665" v="4178"/>
          <ac:spMkLst>
            <pc:docMk/>
            <pc:sldMk cId="3791507120" sldId="279"/>
            <ac:spMk id="3" creationId="{C1E847F6-152C-42EF-9AD4-F418E97D676B}"/>
          </ac:spMkLst>
        </pc:spChg>
        <pc:spChg chg="del">
          <ac:chgData name="Alexa Otto" userId="36cc8cd5dd5a1359" providerId="LiveId" clId="{639F0175-C473-4B38-940C-9B0F08E860A2}" dt="2019-03-20T17:08:13.031" v="392"/>
          <ac:spMkLst>
            <pc:docMk/>
            <pc:sldMk cId="3791507120" sldId="279"/>
            <ac:spMk id="11" creationId="{5CE972F6-4668-4E3B-B8C2-39BBB4B12AEB}"/>
          </ac:spMkLst>
        </pc:spChg>
        <pc:spChg chg="add del mod">
          <ac:chgData name="Alexa Otto" userId="36cc8cd5dd5a1359" providerId="LiveId" clId="{639F0175-C473-4B38-940C-9B0F08E860A2}" dt="2019-03-20T17:29:15.496" v="478" actId="478"/>
          <ac:spMkLst>
            <pc:docMk/>
            <pc:sldMk cId="3791507120" sldId="279"/>
            <ac:spMk id="12" creationId="{5F078470-EC13-4E79-9393-46B124105319}"/>
          </ac:spMkLst>
        </pc:spChg>
        <pc:spChg chg="add mod">
          <ac:chgData name="Alexa Otto" userId="36cc8cd5dd5a1359" providerId="LiveId" clId="{639F0175-C473-4B38-940C-9B0F08E860A2}" dt="2019-03-20T17:30:29.420" v="499" actId="1076"/>
          <ac:spMkLst>
            <pc:docMk/>
            <pc:sldMk cId="3791507120" sldId="279"/>
            <ac:spMk id="13" creationId="{2B21AEC3-9705-47D7-83E1-C21C5814BAEA}"/>
          </ac:spMkLst>
        </pc:spChg>
        <pc:spChg chg="add mod">
          <ac:chgData name="Alexa Otto" userId="36cc8cd5dd5a1359" providerId="LiveId" clId="{639F0175-C473-4B38-940C-9B0F08E860A2}" dt="2019-03-20T17:31:29.199" v="514" actId="1076"/>
          <ac:spMkLst>
            <pc:docMk/>
            <pc:sldMk cId="3791507120" sldId="279"/>
            <ac:spMk id="18" creationId="{21DA7304-59A5-4F75-A9EB-EC882343FA7B}"/>
          </ac:spMkLst>
        </pc:spChg>
        <pc:spChg chg="add mod">
          <ac:chgData name="Alexa Otto" userId="36cc8cd5dd5a1359" providerId="LiveId" clId="{639F0175-C473-4B38-940C-9B0F08E860A2}" dt="2019-03-20T17:31:48.208" v="521" actId="1076"/>
          <ac:spMkLst>
            <pc:docMk/>
            <pc:sldMk cId="3791507120" sldId="279"/>
            <ac:spMk id="19" creationId="{2A48228C-572E-47FD-AFE4-651230A47E40}"/>
          </ac:spMkLst>
        </pc:spChg>
        <pc:spChg chg="add mod">
          <ac:chgData name="Alexa Otto" userId="36cc8cd5dd5a1359" providerId="LiveId" clId="{639F0175-C473-4B38-940C-9B0F08E860A2}" dt="2019-03-20T17:32:13.571" v="530" actId="1076"/>
          <ac:spMkLst>
            <pc:docMk/>
            <pc:sldMk cId="3791507120" sldId="279"/>
            <ac:spMk id="20" creationId="{044275F5-9DAC-49CF-B0D0-B0D54F2FDBCD}"/>
          </ac:spMkLst>
        </pc:spChg>
        <pc:picChg chg="mod">
          <ac:chgData name="Alexa Otto" userId="36cc8cd5dd5a1359" providerId="LiveId" clId="{639F0175-C473-4B38-940C-9B0F08E860A2}" dt="2019-03-20T17:31:22.266" v="513" actId="1076"/>
          <ac:picMkLst>
            <pc:docMk/>
            <pc:sldMk cId="3791507120" sldId="279"/>
            <ac:picMk id="8" creationId="{F5071F1E-C2E9-46D3-BDC8-163E6F481376}"/>
          </ac:picMkLst>
        </pc:picChg>
        <pc:picChg chg="add del mod">
          <ac:chgData name="Alexa Otto" userId="36cc8cd5dd5a1359" providerId="LiveId" clId="{639F0175-C473-4B38-940C-9B0F08E860A2}" dt="2019-03-20T17:30:55" v="502" actId="478"/>
          <ac:picMkLst>
            <pc:docMk/>
            <pc:sldMk cId="3791507120" sldId="279"/>
            <ac:picMk id="14" creationId="{8F392F00-B4B1-4618-8318-52A8053F8716}"/>
          </ac:picMkLst>
        </pc:picChg>
      </pc:sldChg>
      <pc:sldChg chg="addSp delSp modSp add mod setBg">
        <pc:chgData name="Alexa Otto" userId="36cc8cd5dd5a1359" providerId="LiveId" clId="{639F0175-C473-4B38-940C-9B0F08E860A2}" dt="2019-03-26T14:51:35.665" v="4178"/>
        <pc:sldMkLst>
          <pc:docMk/>
          <pc:sldMk cId="3971639811" sldId="280"/>
        </pc:sldMkLst>
        <pc:spChg chg="mod">
          <ac:chgData name="Alexa Otto" userId="36cc8cd5dd5a1359" providerId="LiveId" clId="{639F0175-C473-4B38-940C-9B0F08E860A2}" dt="2019-03-21T14:28:06.085" v="2894" actId="1076"/>
          <ac:spMkLst>
            <pc:docMk/>
            <pc:sldMk cId="3971639811" sldId="280"/>
            <ac:spMk id="2" creationId="{AA60BFBE-5999-4B41-947A-CC78F2047EE9}"/>
          </ac:spMkLst>
        </pc:spChg>
        <pc:spChg chg="mod">
          <ac:chgData name="Alexa Otto" userId="36cc8cd5dd5a1359" providerId="LiveId" clId="{639F0175-C473-4B38-940C-9B0F08E860A2}" dt="2019-03-26T14:47:26.267" v="4146" actId="20577"/>
          <ac:spMkLst>
            <pc:docMk/>
            <pc:sldMk cId="3971639811" sldId="280"/>
            <ac:spMk id="3" creationId="{96F037D3-0F98-41DC-952D-87C11AF7B273}"/>
          </ac:spMkLst>
        </pc:spChg>
        <pc:spChg chg="add mod">
          <ac:chgData name="Alexa Otto" userId="36cc8cd5dd5a1359" providerId="LiveId" clId="{639F0175-C473-4B38-940C-9B0F08E860A2}" dt="2019-03-22T16:31:17.516" v="3052" actId="1076"/>
          <ac:spMkLst>
            <pc:docMk/>
            <pc:sldMk cId="3971639811" sldId="280"/>
            <ac:spMk id="5" creationId="{FAD3DC76-064D-4836-AD2B-67926F2A9794}"/>
          </ac:spMkLst>
        </pc:spChg>
        <pc:spChg chg="del">
          <ac:chgData name="Alexa Otto" userId="36cc8cd5dd5a1359" providerId="LiveId" clId="{639F0175-C473-4B38-940C-9B0F08E860A2}" dt="2019-03-26T14:51:35.665" v="4178"/>
          <ac:spMkLst>
            <pc:docMk/>
            <pc:sldMk cId="3971639811" sldId="280"/>
            <ac:spMk id="6" creationId="{12FE610A-6085-4530-BE30-626B44469654}"/>
          </ac:spMkLst>
        </pc:spChg>
        <pc:spChg chg="add del">
          <ac:chgData name="Alexa Otto" userId="36cc8cd5dd5a1359" providerId="LiveId" clId="{639F0175-C473-4B38-940C-9B0F08E860A2}" dt="2019-03-20T20:20:09.290" v="1008" actId="26606"/>
          <ac:spMkLst>
            <pc:docMk/>
            <pc:sldMk cId="3971639811" sldId="280"/>
            <ac:spMk id="8" creationId="{44F95DE6-BC61-4DB8-97B8-E32959EA0E1D}"/>
          </ac:spMkLst>
        </pc:spChg>
        <pc:spChg chg="del">
          <ac:chgData name="Alexa Otto" userId="36cc8cd5dd5a1359" providerId="LiveId" clId="{639F0175-C473-4B38-940C-9B0F08E860A2}" dt="2019-03-26T14:51:35.665" v="4178"/>
          <ac:spMkLst>
            <pc:docMk/>
            <pc:sldMk cId="3971639811" sldId="280"/>
            <ac:spMk id="8" creationId="{5E3E27CD-DFDD-4877-AB27-40188C532E5B}"/>
          </ac:spMkLst>
        </pc:spChg>
        <pc:spChg chg="add">
          <ac:chgData name="Alexa Otto" userId="36cc8cd5dd5a1359" providerId="LiveId" clId="{639F0175-C473-4B38-940C-9B0F08E860A2}" dt="2019-03-20T20:20:09.290" v="1008" actId="26606"/>
          <ac:spMkLst>
            <pc:docMk/>
            <pc:sldMk cId="3971639811" sldId="280"/>
            <ac:spMk id="23" creationId="{6E3254AE-C4CD-426D-A6E8-7FA13B0F889C}"/>
          </ac:spMkLst>
        </pc:spChg>
        <pc:picChg chg="add mod ord">
          <ac:chgData name="Alexa Otto" userId="36cc8cd5dd5a1359" providerId="LiveId" clId="{639F0175-C473-4B38-940C-9B0F08E860A2}" dt="2019-03-22T16:31:13.564" v="3051" actId="1076"/>
          <ac:picMkLst>
            <pc:docMk/>
            <pc:sldMk cId="3971639811" sldId="280"/>
            <ac:picMk id="4" creationId="{9D479A53-2EC6-40DE-9598-BCAD4341323A}"/>
          </ac:picMkLst>
        </pc:picChg>
        <pc:picChg chg="add mod modCrop">
          <ac:chgData name="Alexa Otto" userId="36cc8cd5dd5a1359" providerId="LiveId" clId="{639F0175-C473-4B38-940C-9B0F08E860A2}" dt="2019-03-22T16:33:07.227" v="3072" actId="1076"/>
          <ac:picMkLst>
            <pc:docMk/>
            <pc:sldMk cId="3971639811" sldId="280"/>
            <ac:picMk id="7" creationId="{A307785F-3C8D-4C37-9C5A-7E94B558FB1B}"/>
          </ac:picMkLst>
        </pc:picChg>
        <pc:picChg chg="add del">
          <ac:chgData name="Alexa Otto" userId="36cc8cd5dd5a1359" providerId="LiveId" clId="{639F0175-C473-4B38-940C-9B0F08E860A2}" dt="2019-03-20T20:20:09.290" v="1008" actId="26606"/>
          <ac:picMkLst>
            <pc:docMk/>
            <pc:sldMk cId="3971639811" sldId="280"/>
            <ac:picMk id="10" creationId="{48D9C176-456B-4F71-AB87-9D14B8B3D1C1}"/>
          </ac:picMkLst>
        </pc:picChg>
        <pc:picChg chg="add del mod ord">
          <ac:chgData name="Alexa Otto" userId="36cc8cd5dd5a1359" providerId="LiveId" clId="{639F0175-C473-4B38-940C-9B0F08E860A2}" dt="2019-03-22T16:33:03.627" v="3071" actId="14100"/>
          <ac:picMkLst>
            <pc:docMk/>
            <pc:sldMk cId="3971639811" sldId="280"/>
            <ac:picMk id="10" creationId="{66934054-DAFD-47AD-BF62-FBBBEDB68584}"/>
          </ac:picMkLst>
        </pc:picChg>
        <pc:picChg chg="add del">
          <ac:chgData name="Alexa Otto" userId="36cc8cd5dd5a1359" providerId="LiveId" clId="{639F0175-C473-4B38-940C-9B0F08E860A2}" dt="2019-03-20T20:20:09.290" v="1008" actId="26606"/>
          <ac:picMkLst>
            <pc:docMk/>
            <pc:sldMk cId="3971639811" sldId="280"/>
            <ac:picMk id="12" creationId="{CFF97C55-868F-4FDD-BD3C-D2F191796F43}"/>
          </ac:picMkLst>
        </pc:picChg>
        <pc:picChg chg="add del">
          <ac:chgData name="Alexa Otto" userId="36cc8cd5dd5a1359" providerId="LiveId" clId="{639F0175-C473-4B38-940C-9B0F08E860A2}" dt="2019-03-20T20:20:09.290" v="1008" actId="26606"/>
          <ac:picMkLst>
            <pc:docMk/>
            <pc:sldMk cId="3971639811" sldId="280"/>
            <ac:picMk id="14" creationId="{69722FB9-EA01-42A6-96B2-185F5CC120DF}"/>
          </ac:picMkLst>
        </pc:picChg>
        <pc:picChg chg="add del">
          <ac:chgData name="Alexa Otto" userId="36cc8cd5dd5a1359" providerId="LiveId" clId="{639F0175-C473-4B38-940C-9B0F08E860A2}" dt="2019-03-20T20:20:09.290" v="1008" actId="26606"/>
          <ac:picMkLst>
            <pc:docMk/>
            <pc:sldMk cId="3971639811" sldId="280"/>
            <ac:picMk id="16" creationId="{D2B4E49C-E7B4-4F6A-8B93-646A0E241191}"/>
          </ac:picMkLst>
        </pc:picChg>
        <pc:picChg chg="add del">
          <ac:chgData name="Alexa Otto" userId="36cc8cd5dd5a1359" providerId="LiveId" clId="{639F0175-C473-4B38-940C-9B0F08E860A2}" dt="2019-03-20T20:20:09.290" v="1008" actId="26606"/>
          <ac:picMkLst>
            <pc:docMk/>
            <pc:sldMk cId="3971639811" sldId="280"/>
            <ac:picMk id="18" creationId="{46528FBF-1727-4546-8131-BA22ED8B5497}"/>
          </ac:picMkLst>
        </pc:picChg>
        <pc:picChg chg="add">
          <ac:chgData name="Alexa Otto" userId="36cc8cd5dd5a1359" providerId="LiveId" clId="{639F0175-C473-4B38-940C-9B0F08E860A2}" dt="2019-03-20T20:20:09.290" v="1008" actId="26606"/>
          <ac:picMkLst>
            <pc:docMk/>
            <pc:sldMk cId="3971639811" sldId="280"/>
            <ac:picMk id="25" creationId="{F5C53434-A0C7-4A81-8EB0-D460DAD9BB65}"/>
          </ac:picMkLst>
        </pc:picChg>
      </pc:sldChg>
      <pc:sldChg chg="addSp delSp modSp add mod setBg modNotesTx">
        <pc:chgData name="Alexa Otto" userId="36cc8cd5dd5a1359" providerId="LiveId" clId="{639F0175-C473-4B38-940C-9B0F08E860A2}" dt="2019-03-26T14:51:35.665" v="4178"/>
        <pc:sldMkLst>
          <pc:docMk/>
          <pc:sldMk cId="3369985044" sldId="282"/>
        </pc:sldMkLst>
        <pc:spChg chg="mod">
          <ac:chgData name="Alexa Otto" userId="36cc8cd5dd5a1359" providerId="LiveId" clId="{639F0175-C473-4B38-940C-9B0F08E860A2}" dt="2019-03-21T14:29:13.485" v="2918" actId="1076"/>
          <ac:spMkLst>
            <pc:docMk/>
            <pc:sldMk cId="3369985044" sldId="282"/>
            <ac:spMk id="2" creationId="{9E660CF8-AD1A-451A-9B99-86AF699965C4}"/>
          </ac:spMkLst>
        </pc:spChg>
        <pc:spChg chg="mod">
          <ac:chgData name="Alexa Otto" userId="36cc8cd5dd5a1359" providerId="LiveId" clId="{639F0175-C473-4B38-940C-9B0F08E860A2}" dt="2019-03-26T14:38:08.526" v="3972" actId="255"/>
          <ac:spMkLst>
            <pc:docMk/>
            <pc:sldMk cId="3369985044" sldId="282"/>
            <ac:spMk id="3" creationId="{AA08E171-7727-4043-9E9F-C04202D42890}"/>
          </ac:spMkLst>
        </pc:spChg>
        <pc:spChg chg="add del mod">
          <ac:chgData name="Alexa Otto" userId="36cc8cd5dd5a1359" providerId="LiveId" clId="{639F0175-C473-4B38-940C-9B0F08E860A2}" dt="2019-03-22T16:33:27.095" v="3152"/>
          <ac:spMkLst>
            <pc:docMk/>
            <pc:sldMk cId="3369985044" sldId="282"/>
            <ac:spMk id="5" creationId="{B6376E9B-A946-43FF-950A-D4DA8A7D093D}"/>
          </ac:spMkLst>
        </pc:spChg>
        <pc:spChg chg="del">
          <ac:chgData name="Alexa Otto" userId="36cc8cd5dd5a1359" providerId="LiveId" clId="{639F0175-C473-4B38-940C-9B0F08E860A2}" dt="2019-03-26T14:51:35.665" v="4178"/>
          <ac:spMkLst>
            <pc:docMk/>
            <pc:sldMk cId="3369985044" sldId="282"/>
            <ac:spMk id="5" creationId="{F2F6592C-4580-4B56-B2D3-7E21254A6DD8}"/>
          </ac:spMkLst>
        </pc:spChg>
        <pc:spChg chg="add mod">
          <ac:chgData name="Alexa Otto" userId="36cc8cd5dd5a1359" providerId="LiveId" clId="{639F0175-C473-4B38-940C-9B0F08E860A2}" dt="2019-03-22T16:34:18.347" v="3157" actId="1076"/>
          <ac:spMkLst>
            <pc:docMk/>
            <pc:sldMk cId="3369985044" sldId="282"/>
            <ac:spMk id="6" creationId="{4EF31945-D5EE-41E5-B98F-3395B245D9BC}"/>
          </ac:spMkLst>
        </pc:spChg>
        <pc:spChg chg="del">
          <ac:chgData name="Alexa Otto" userId="36cc8cd5dd5a1359" providerId="LiveId" clId="{639F0175-C473-4B38-940C-9B0F08E860A2}" dt="2019-03-26T14:51:35.665" v="4178"/>
          <ac:spMkLst>
            <pc:docMk/>
            <pc:sldMk cId="3369985044" sldId="282"/>
            <ac:spMk id="7" creationId="{F5D5302F-0E2E-42C7-98BE-24DFA60D2F01}"/>
          </ac:spMkLst>
        </pc:spChg>
        <pc:spChg chg="add del">
          <ac:chgData name="Alexa Otto" userId="36cc8cd5dd5a1359" providerId="LiveId" clId="{639F0175-C473-4B38-940C-9B0F08E860A2}" dt="2019-03-20T20:29:08.926" v="1333" actId="26606"/>
          <ac:spMkLst>
            <pc:docMk/>
            <pc:sldMk cId="3369985044" sldId="282"/>
            <ac:spMk id="8" creationId="{44F95DE6-BC61-4DB8-97B8-E32959EA0E1D}"/>
          </ac:spMkLst>
        </pc:spChg>
        <pc:spChg chg="add">
          <ac:chgData name="Alexa Otto" userId="36cc8cd5dd5a1359" providerId="LiveId" clId="{639F0175-C473-4B38-940C-9B0F08E860A2}" dt="2019-03-20T20:29:08.926" v="1333" actId="26606"/>
          <ac:spMkLst>
            <pc:docMk/>
            <pc:sldMk cId="3369985044" sldId="282"/>
            <ac:spMk id="23" creationId="{6E3254AE-C4CD-426D-A6E8-7FA13B0F889C}"/>
          </ac:spMkLst>
        </pc:spChg>
        <pc:picChg chg="add mod ord">
          <ac:chgData name="Alexa Otto" userId="36cc8cd5dd5a1359" providerId="LiveId" clId="{639F0175-C473-4B38-940C-9B0F08E860A2}" dt="2019-03-21T14:29:28.597" v="2920" actId="1076"/>
          <ac:picMkLst>
            <pc:docMk/>
            <pc:sldMk cId="3369985044" sldId="282"/>
            <ac:picMk id="4" creationId="{C92DA370-7812-4174-859D-A7AD6A31AA9D}"/>
          </ac:picMkLst>
        </pc:picChg>
        <pc:picChg chg="add del">
          <ac:chgData name="Alexa Otto" userId="36cc8cd5dd5a1359" providerId="LiveId" clId="{639F0175-C473-4B38-940C-9B0F08E860A2}" dt="2019-03-20T20:29:08.926" v="1333" actId="26606"/>
          <ac:picMkLst>
            <pc:docMk/>
            <pc:sldMk cId="3369985044" sldId="282"/>
            <ac:picMk id="10" creationId="{48D9C176-456B-4F71-AB87-9D14B8B3D1C1}"/>
          </ac:picMkLst>
        </pc:picChg>
        <pc:picChg chg="add del">
          <ac:chgData name="Alexa Otto" userId="36cc8cd5dd5a1359" providerId="LiveId" clId="{639F0175-C473-4B38-940C-9B0F08E860A2}" dt="2019-03-20T20:29:08.926" v="1333" actId="26606"/>
          <ac:picMkLst>
            <pc:docMk/>
            <pc:sldMk cId="3369985044" sldId="282"/>
            <ac:picMk id="12" creationId="{CFF97C55-868F-4FDD-BD3C-D2F191796F43}"/>
          </ac:picMkLst>
        </pc:picChg>
        <pc:picChg chg="add del">
          <ac:chgData name="Alexa Otto" userId="36cc8cd5dd5a1359" providerId="LiveId" clId="{639F0175-C473-4B38-940C-9B0F08E860A2}" dt="2019-03-20T20:29:08.926" v="1333" actId="26606"/>
          <ac:picMkLst>
            <pc:docMk/>
            <pc:sldMk cId="3369985044" sldId="282"/>
            <ac:picMk id="14" creationId="{69722FB9-EA01-42A6-96B2-185F5CC120DF}"/>
          </ac:picMkLst>
        </pc:picChg>
        <pc:picChg chg="add del">
          <ac:chgData name="Alexa Otto" userId="36cc8cd5dd5a1359" providerId="LiveId" clId="{639F0175-C473-4B38-940C-9B0F08E860A2}" dt="2019-03-20T20:29:08.926" v="1333" actId="26606"/>
          <ac:picMkLst>
            <pc:docMk/>
            <pc:sldMk cId="3369985044" sldId="282"/>
            <ac:picMk id="16" creationId="{D2B4E49C-E7B4-4F6A-8B93-646A0E241191}"/>
          </ac:picMkLst>
        </pc:picChg>
        <pc:picChg chg="add del">
          <ac:chgData name="Alexa Otto" userId="36cc8cd5dd5a1359" providerId="LiveId" clId="{639F0175-C473-4B38-940C-9B0F08E860A2}" dt="2019-03-20T20:29:08.926" v="1333" actId="26606"/>
          <ac:picMkLst>
            <pc:docMk/>
            <pc:sldMk cId="3369985044" sldId="282"/>
            <ac:picMk id="18" creationId="{46528FBF-1727-4546-8131-BA22ED8B5497}"/>
          </ac:picMkLst>
        </pc:picChg>
        <pc:picChg chg="add">
          <ac:chgData name="Alexa Otto" userId="36cc8cd5dd5a1359" providerId="LiveId" clId="{639F0175-C473-4B38-940C-9B0F08E860A2}" dt="2019-03-20T20:29:08.926" v="1333" actId="26606"/>
          <ac:picMkLst>
            <pc:docMk/>
            <pc:sldMk cId="3369985044" sldId="282"/>
            <ac:picMk id="25" creationId="{F5C53434-A0C7-4A81-8EB0-D460DAD9BB65}"/>
          </ac:picMkLst>
        </pc:picChg>
      </pc:sldChg>
      <pc:sldChg chg="addSp delSp modSp add mod setBg">
        <pc:chgData name="Alexa Otto" userId="36cc8cd5dd5a1359" providerId="LiveId" clId="{639F0175-C473-4B38-940C-9B0F08E860A2}" dt="2019-03-26T14:51:35.665" v="4178"/>
        <pc:sldMkLst>
          <pc:docMk/>
          <pc:sldMk cId="109328969" sldId="283"/>
        </pc:sldMkLst>
        <pc:spChg chg="mod">
          <ac:chgData name="Alexa Otto" userId="36cc8cd5dd5a1359" providerId="LiveId" clId="{639F0175-C473-4B38-940C-9B0F08E860A2}" dt="2019-03-22T16:36:27.779" v="3171" actId="1076"/>
          <ac:spMkLst>
            <pc:docMk/>
            <pc:sldMk cId="109328969" sldId="283"/>
            <ac:spMk id="2" creationId="{7C877756-7F0D-474A-8EC8-17CEA8BE03A4}"/>
          </ac:spMkLst>
        </pc:spChg>
        <pc:spChg chg="del mod">
          <ac:chgData name="Alexa Otto" userId="36cc8cd5dd5a1359" providerId="LiveId" clId="{639F0175-C473-4B38-940C-9B0F08E860A2}" dt="2019-03-22T16:35:42.343" v="3162" actId="931"/>
          <ac:spMkLst>
            <pc:docMk/>
            <pc:sldMk cId="109328969" sldId="283"/>
            <ac:spMk id="3" creationId="{1214CA48-6113-4CB7-9491-C24C2CD4F375}"/>
          </ac:spMkLst>
        </pc:spChg>
        <pc:spChg chg="del">
          <ac:chgData name="Alexa Otto" userId="36cc8cd5dd5a1359" providerId="LiveId" clId="{639F0175-C473-4B38-940C-9B0F08E860A2}" dt="2019-03-26T14:51:35.665" v="4178"/>
          <ac:spMkLst>
            <pc:docMk/>
            <pc:sldMk cId="109328969" sldId="283"/>
            <ac:spMk id="3" creationId="{EDA2BB01-87B9-47B5-97CC-669BEB4F7BA4}"/>
          </ac:spMkLst>
        </pc:spChg>
        <pc:spChg chg="del">
          <ac:chgData name="Alexa Otto" userId="36cc8cd5dd5a1359" providerId="LiveId" clId="{639F0175-C473-4B38-940C-9B0F08E860A2}" dt="2019-03-26T14:51:35.665" v="4178"/>
          <ac:spMkLst>
            <pc:docMk/>
            <pc:sldMk cId="109328969" sldId="283"/>
            <ac:spMk id="4" creationId="{3B7396A6-6287-415B-B079-26A8B3E9A393}"/>
          </ac:spMkLst>
        </pc:spChg>
        <pc:spChg chg="add del mod">
          <ac:chgData name="Alexa Otto" userId="36cc8cd5dd5a1359" providerId="LiveId" clId="{639F0175-C473-4B38-940C-9B0F08E860A2}" dt="2019-03-22T16:36:15.804" v="3168" actId="931"/>
          <ac:spMkLst>
            <pc:docMk/>
            <pc:sldMk cId="109328969" sldId="283"/>
            <ac:spMk id="7" creationId="{37F325A2-965E-42FE-BA93-419C7C6228D7}"/>
          </ac:spMkLst>
        </pc:spChg>
        <pc:spChg chg="add del">
          <ac:chgData name="Alexa Otto" userId="36cc8cd5dd5a1359" providerId="LiveId" clId="{639F0175-C473-4B38-940C-9B0F08E860A2}" dt="2019-03-22T16:35:52.554" v="3164" actId="26606"/>
          <ac:spMkLst>
            <pc:docMk/>
            <pc:sldMk cId="109328969" sldId="283"/>
            <ac:spMk id="8" creationId="{44F95DE6-BC61-4DB8-97B8-E32959EA0E1D}"/>
          </ac:spMkLst>
        </pc:spChg>
        <pc:spChg chg="add del">
          <ac:chgData name="Alexa Otto" userId="36cc8cd5dd5a1359" providerId="LiveId" clId="{639F0175-C473-4B38-940C-9B0F08E860A2}" dt="2019-03-22T16:36:21.517" v="3169" actId="26606"/>
          <ac:spMkLst>
            <pc:docMk/>
            <pc:sldMk cId="109328969" sldId="283"/>
            <ac:spMk id="26" creationId="{E928B170-B7BC-4BDA-AF69-28A89C4F89D9}"/>
          </ac:spMkLst>
        </pc:spChg>
        <pc:spChg chg="add mod">
          <ac:chgData name="Alexa Otto" userId="36cc8cd5dd5a1359" providerId="LiveId" clId="{639F0175-C473-4B38-940C-9B0F08E860A2}" dt="2019-03-26T14:38:34.768" v="3976" actId="255"/>
          <ac:spMkLst>
            <pc:docMk/>
            <pc:sldMk cId="109328969" sldId="283"/>
            <ac:spMk id="33" creationId="{BEDE7BC1-D7AD-4C41-9E41-A80518B8C388}"/>
          </ac:spMkLst>
        </pc:spChg>
        <pc:spChg chg="add">
          <ac:chgData name="Alexa Otto" userId="36cc8cd5dd5a1359" providerId="LiveId" clId="{639F0175-C473-4B38-940C-9B0F08E860A2}" dt="2019-03-22T16:36:21.517" v="3169" actId="26606"/>
          <ac:spMkLst>
            <pc:docMk/>
            <pc:sldMk cId="109328969" sldId="283"/>
            <ac:spMk id="36" creationId="{6E3254AE-C4CD-426D-A6E8-7FA13B0F889C}"/>
          </ac:spMkLst>
        </pc:spChg>
        <pc:picChg chg="add del mod">
          <ac:chgData name="Alexa Otto" userId="36cc8cd5dd5a1359" providerId="LiveId" clId="{639F0175-C473-4B38-940C-9B0F08E860A2}" dt="2019-03-22T16:35:55.326" v="3165" actId="478"/>
          <ac:picMkLst>
            <pc:docMk/>
            <pc:sldMk cId="109328969" sldId="283"/>
            <ac:picMk id="5" creationId="{8372DA47-31A3-4AF0-8367-996436929EF1}"/>
          </ac:picMkLst>
        </pc:picChg>
        <pc:picChg chg="add del">
          <ac:chgData name="Alexa Otto" userId="36cc8cd5dd5a1359" providerId="LiveId" clId="{639F0175-C473-4B38-940C-9B0F08E860A2}" dt="2019-03-22T16:35:52.554" v="3164" actId="26606"/>
          <ac:picMkLst>
            <pc:docMk/>
            <pc:sldMk cId="109328969" sldId="283"/>
            <ac:picMk id="10" creationId="{48D9C176-456B-4F71-AB87-9D14B8B3D1C1}"/>
          </ac:picMkLst>
        </pc:picChg>
        <pc:picChg chg="add del mod">
          <ac:chgData name="Alexa Otto" userId="36cc8cd5dd5a1359" providerId="LiveId" clId="{639F0175-C473-4B38-940C-9B0F08E860A2}" dt="2019-03-22T16:36:21.517" v="3169" actId="26606"/>
          <ac:picMkLst>
            <pc:docMk/>
            <pc:sldMk cId="109328969" sldId="283"/>
            <ac:picMk id="11" creationId="{1F3FB997-C7A9-4456-BE2B-46DFAEAA737E}"/>
          </ac:picMkLst>
        </pc:picChg>
        <pc:picChg chg="add del">
          <ac:chgData name="Alexa Otto" userId="36cc8cd5dd5a1359" providerId="LiveId" clId="{639F0175-C473-4B38-940C-9B0F08E860A2}" dt="2019-03-22T16:35:52.554" v="3164" actId="26606"/>
          <ac:picMkLst>
            <pc:docMk/>
            <pc:sldMk cId="109328969" sldId="283"/>
            <ac:picMk id="12" creationId="{CFF97C55-868F-4FDD-BD3C-D2F191796F43}"/>
          </ac:picMkLst>
        </pc:picChg>
        <pc:picChg chg="add del">
          <ac:chgData name="Alexa Otto" userId="36cc8cd5dd5a1359" providerId="LiveId" clId="{639F0175-C473-4B38-940C-9B0F08E860A2}" dt="2019-03-22T16:35:52.554" v="3164" actId="26606"/>
          <ac:picMkLst>
            <pc:docMk/>
            <pc:sldMk cId="109328969" sldId="283"/>
            <ac:picMk id="14" creationId="{69722FB9-EA01-42A6-96B2-185F5CC120DF}"/>
          </ac:picMkLst>
        </pc:picChg>
        <pc:picChg chg="add del">
          <ac:chgData name="Alexa Otto" userId="36cc8cd5dd5a1359" providerId="LiveId" clId="{639F0175-C473-4B38-940C-9B0F08E860A2}" dt="2019-03-22T16:35:52.554" v="3164" actId="26606"/>
          <ac:picMkLst>
            <pc:docMk/>
            <pc:sldMk cId="109328969" sldId="283"/>
            <ac:picMk id="16" creationId="{D2B4E49C-E7B4-4F6A-8B93-646A0E241191}"/>
          </ac:picMkLst>
        </pc:picChg>
        <pc:picChg chg="add del">
          <ac:chgData name="Alexa Otto" userId="36cc8cd5dd5a1359" providerId="LiveId" clId="{639F0175-C473-4B38-940C-9B0F08E860A2}" dt="2019-03-22T16:35:52.554" v="3164" actId="26606"/>
          <ac:picMkLst>
            <pc:docMk/>
            <pc:sldMk cId="109328969" sldId="283"/>
            <ac:picMk id="18" creationId="{46528FBF-1727-4546-8131-BA22ED8B5497}"/>
          </ac:picMkLst>
        </pc:picChg>
        <pc:picChg chg="add del">
          <ac:chgData name="Alexa Otto" userId="36cc8cd5dd5a1359" providerId="LiveId" clId="{639F0175-C473-4B38-940C-9B0F08E860A2}" dt="2019-03-22T16:36:03.046" v="3167" actId="478"/>
          <ac:picMkLst>
            <pc:docMk/>
            <pc:sldMk cId="109328969" sldId="283"/>
            <ac:picMk id="21" creationId="{8372DA47-31A3-4AF0-8367-996436929EF1}"/>
          </ac:picMkLst>
        </pc:picChg>
        <pc:picChg chg="add del">
          <ac:chgData name="Alexa Otto" userId="36cc8cd5dd5a1359" providerId="LiveId" clId="{639F0175-C473-4B38-940C-9B0F08E860A2}" dt="2019-03-22T16:36:21.517" v="3169" actId="26606"/>
          <ac:picMkLst>
            <pc:docMk/>
            <pc:sldMk cId="109328969" sldId="283"/>
            <ac:picMk id="28" creationId="{2E1E8C82-833C-4573-807A-A01BED375701}"/>
          </ac:picMkLst>
        </pc:picChg>
        <pc:picChg chg="add mod">
          <ac:chgData name="Alexa Otto" userId="36cc8cd5dd5a1359" providerId="LiveId" clId="{639F0175-C473-4B38-940C-9B0F08E860A2}" dt="2019-03-22T16:36:29.547" v="3172" actId="1076"/>
          <ac:picMkLst>
            <pc:docMk/>
            <pc:sldMk cId="109328969" sldId="283"/>
            <ac:picMk id="31" creationId="{1F3FB997-C7A9-4456-BE2B-46DFAEAA737E}"/>
          </ac:picMkLst>
        </pc:picChg>
        <pc:picChg chg="add">
          <ac:chgData name="Alexa Otto" userId="36cc8cd5dd5a1359" providerId="LiveId" clId="{639F0175-C473-4B38-940C-9B0F08E860A2}" dt="2019-03-22T16:36:21.517" v="3169" actId="26606"/>
          <ac:picMkLst>
            <pc:docMk/>
            <pc:sldMk cId="109328969" sldId="283"/>
            <ac:picMk id="38" creationId="{F5C53434-A0C7-4A81-8EB0-D460DAD9BB65}"/>
          </ac:picMkLst>
        </pc:picChg>
      </pc:sldChg>
      <pc:sldChg chg="addSp delSp modSp add mod setBg">
        <pc:chgData name="Alexa Otto" userId="36cc8cd5dd5a1359" providerId="LiveId" clId="{639F0175-C473-4B38-940C-9B0F08E860A2}" dt="2019-03-26T14:52:44.262" v="4182" actId="207"/>
        <pc:sldMkLst>
          <pc:docMk/>
          <pc:sldMk cId="2891194144" sldId="284"/>
        </pc:sldMkLst>
        <pc:spChg chg="mod">
          <ac:chgData name="Alexa Otto" userId="36cc8cd5dd5a1359" providerId="LiveId" clId="{639F0175-C473-4B38-940C-9B0F08E860A2}" dt="2019-03-22T16:37:18.291" v="3178" actId="1076"/>
          <ac:spMkLst>
            <pc:docMk/>
            <pc:sldMk cId="2891194144" sldId="284"/>
            <ac:spMk id="2" creationId="{C7F1D3CD-0A61-4324-A6C1-102297AA1AFE}"/>
          </ac:spMkLst>
        </pc:spChg>
        <pc:spChg chg="del">
          <ac:chgData name="Alexa Otto" userId="36cc8cd5dd5a1359" providerId="LiveId" clId="{639F0175-C473-4B38-940C-9B0F08E860A2}" dt="2019-03-26T14:51:35.665" v="4178"/>
          <ac:spMkLst>
            <pc:docMk/>
            <pc:sldMk cId="2891194144" sldId="284"/>
            <ac:spMk id="3" creationId="{C2769CA3-0ED9-4216-8860-0C7F8D654901}"/>
          </ac:spMkLst>
        </pc:spChg>
        <pc:spChg chg="del mod">
          <ac:chgData name="Alexa Otto" userId="36cc8cd5dd5a1359" providerId="LiveId" clId="{639F0175-C473-4B38-940C-9B0F08E860A2}" dt="2019-03-22T16:36:44.952" v="3174" actId="931"/>
          <ac:spMkLst>
            <pc:docMk/>
            <pc:sldMk cId="2891194144" sldId="284"/>
            <ac:spMk id="3" creationId="{DB101B13-43D0-493B-B067-A4FFCFCFD7E9}"/>
          </ac:spMkLst>
        </pc:spChg>
        <pc:spChg chg="del">
          <ac:chgData name="Alexa Otto" userId="36cc8cd5dd5a1359" providerId="LiveId" clId="{639F0175-C473-4B38-940C-9B0F08E860A2}" dt="2019-03-26T14:51:35.665" v="4178"/>
          <ac:spMkLst>
            <pc:docMk/>
            <pc:sldMk cId="2891194144" sldId="284"/>
            <ac:spMk id="4" creationId="{3A119143-583E-4434-96F3-A474F05B6BDC}"/>
          </ac:spMkLst>
        </pc:spChg>
        <pc:spChg chg="mod">
          <ac:chgData name="Alexa Otto" userId="36cc8cd5dd5a1359" providerId="LiveId" clId="{639F0175-C473-4B38-940C-9B0F08E860A2}" dt="2019-03-26T14:52:44.262" v="4182" actId="207"/>
          <ac:spMkLst>
            <pc:docMk/>
            <pc:sldMk cId="2891194144" sldId="284"/>
            <ac:spMk id="5" creationId="{189D0E50-7D01-471F-BF59-DB59AC252D0C}"/>
          </ac:spMkLst>
        </pc:spChg>
        <pc:spChg chg="add del">
          <ac:chgData name="Alexa Otto" userId="36cc8cd5dd5a1359" providerId="LiveId" clId="{639F0175-C473-4B38-940C-9B0F08E860A2}" dt="2019-03-22T16:36:54.272" v="3175" actId="26606"/>
          <ac:spMkLst>
            <pc:docMk/>
            <pc:sldMk cId="2891194144" sldId="284"/>
            <ac:spMk id="8" creationId="{44F95DE6-BC61-4DB8-97B8-E32959EA0E1D}"/>
          </ac:spMkLst>
        </pc:spChg>
        <pc:spChg chg="add mod">
          <ac:chgData name="Alexa Otto" userId="36cc8cd5dd5a1359" providerId="LiveId" clId="{639F0175-C473-4B38-940C-9B0F08E860A2}" dt="2019-03-26T14:38:43.817" v="3977" actId="255"/>
          <ac:spMkLst>
            <pc:docMk/>
            <pc:sldMk cId="2891194144" sldId="284"/>
            <ac:spMk id="23" creationId="{D6B8059D-9296-4FAD-B658-17BD43893749}"/>
          </ac:spMkLst>
        </pc:spChg>
        <pc:spChg chg="add">
          <ac:chgData name="Alexa Otto" userId="36cc8cd5dd5a1359" providerId="LiveId" clId="{639F0175-C473-4B38-940C-9B0F08E860A2}" dt="2019-03-22T16:36:54.272" v="3175" actId="26606"/>
          <ac:spMkLst>
            <pc:docMk/>
            <pc:sldMk cId="2891194144" sldId="284"/>
            <ac:spMk id="26" creationId="{E928B170-B7BC-4BDA-AF69-28A89C4F89D9}"/>
          </ac:spMkLst>
        </pc:spChg>
        <pc:picChg chg="add del mod">
          <ac:chgData name="Alexa Otto" userId="36cc8cd5dd5a1359" providerId="LiveId" clId="{639F0175-C473-4B38-940C-9B0F08E860A2}" dt="2019-03-22T16:36:54.272" v="3175" actId="26606"/>
          <ac:picMkLst>
            <pc:docMk/>
            <pc:sldMk cId="2891194144" sldId="284"/>
            <ac:picMk id="5" creationId="{42D6233C-8E8C-41FF-867C-091E70E7128E}"/>
          </ac:picMkLst>
        </pc:picChg>
        <pc:picChg chg="add del">
          <ac:chgData name="Alexa Otto" userId="36cc8cd5dd5a1359" providerId="LiveId" clId="{639F0175-C473-4B38-940C-9B0F08E860A2}" dt="2019-03-22T16:36:54.272" v="3175" actId="26606"/>
          <ac:picMkLst>
            <pc:docMk/>
            <pc:sldMk cId="2891194144" sldId="284"/>
            <ac:picMk id="10" creationId="{48D9C176-456B-4F71-AB87-9D14B8B3D1C1}"/>
          </ac:picMkLst>
        </pc:picChg>
        <pc:picChg chg="add del">
          <ac:chgData name="Alexa Otto" userId="36cc8cd5dd5a1359" providerId="LiveId" clId="{639F0175-C473-4B38-940C-9B0F08E860A2}" dt="2019-03-22T16:36:54.272" v="3175" actId="26606"/>
          <ac:picMkLst>
            <pc:docMk/>
            <pc:sldMk cId="2891194144" sldId="284"/>
            <ac:picMk id="12" creationId="{CFF97C55-868F-4FDD-BD3C-D2F191796F43}"/>
          </ac:picMkLst>
        </pc:picChg>
        <pc:picChg chg="add del">
          <ac:chgData name="Alexa Otto" userId="36cc8cd5dd5a1359" providerId="LiveId" clId="{639F0175-C473-4B38-940C-9B0F08E860A2}" dt="2019-03-22T16:36:54.272" v="3175" actId="26606"/>
          <ac:picMkLst>
            <pc:docMk/>
            <pc:sldMk cId="2891194144" sldId="284"/>
            <ac:picMk id="14" creationId="{69722FB9-EA01-42A6-96B2-185F5CC120DF}"/>
          </ac:picMkLst>
        </pc:picChg>
        <pc:picChg chg="add del">
          <ac:chgData name="Alexa Otto" userId="36cc8cd5dd5a1359" providerId="LiveId" clId="{639F0175-C473-4B38-940C-9B0F08E860A2}" dt="2019-03-22T16:36:54.272" v="3175" actId="26606"/>
          <ac:picMkLst>
            <pc:docMk/>
            <pc:sldMk cId="2891194144" sldId="284"/>
            <ac:picMk id="16" creationId="{D2B4E49C-E7B4-4F6A-8B93-646A0E241191}"/>
          </ac:picMkLst>
        </pc:picChg>
        <pc:picChg chg="add del">
          <ac:chgData name="Alexa Otto" userId="36cc8cd5dd5a1359" providerId="LiveId" clId="{639F0175-C473-4B38-940C-9B0F08E860A2}" dt="2019-03-22T16:36:54.272" v="3175" actId="26606"/>
          <ac:picMkLst>
            <pc:docMk/>
            <pc:sldMk cId="2891194144" sldId="284"/>
            <ac:picMk id="18" creationId="{46528FBF-1727-4546-8131-BA22ED8B5497}"/>
          </ac:picMkLst>
        </pc:picChg>
        <pc:picChg chg="add mod">
          <ac:chgData name="Alexa Otto" userId="36cc8cd5dd5a1359" providerId="LiveId" clId="{639F0175-C473-4B38-940C-9B0F08E860A2}" dt="2019-03-22T16:37:13.363" v="3177" actId="14100"/>
          <ac:picMkLst>
            <pc:docMk/>
            <pc:sldMk cId="2891194144" sldId="284"/>
            <ac:picMk id="21" creationId="{42D6233C-8E8C-41FF-867C-091E70E7128E}"/>
          </ac:picMkLst>
        </pc:picChg>
        <pc:picChg chg="add">
          <ac:chgData name="Alexa Otto" userId="36cc8cd5dd5a1359" providerId="LiveId" clId="{639F0175-C473-4B38-940C-9B0F08E860A2}" dt="2019-03-22T16:36:54.272" v="3175" actId="26606"/>
          <ac:picMkLst>
            <pc:docMk/>
            <pc:sldMk cId="2891194144" sldId="284"/>
            <ac:picMk id="28" creationId="{2E1E8C82-833C-4573-807A-A01BED375701}"/>
          </ac:picMkLst>
        </pc:picChg>
      </pc:sldChg>
      <pc:sldChg chg="delSp modSp add">
        <pc:chgData name="Alexa Otto" userId="36cc8cd5dd5a1359" providerId="LiveId" clId="{639F0175-C473-4B38-940C-9B0F08E860A2}" dt="2019-03-26T14:51:35.665" v="4178"/>
        <pc:sldMkLst>
          <pc:docMk/>
          <pc:sldMk cId="3122885543" sldId="286"/>
        </pc:sldMkLst>
        <pc:spChg chg="mod">
          <ac:chgData name="Alexa Otto" userId="36cc8cd5dd5a1359" providerId="LiveId" clId="{639F0175-C473-4B38-940C-9B0F08E860A2}" dt="2019-03-21T14:22:59.557" v="2806" actId="1076"/>
          <ac:spMkLst>
            <pc:docMk/>
            <pc:sldMk cId="3122885543" sldId="286"/>
            <ac:spMk id="2" creationId="{8A07094D-4045-4368-8BDC-0307794EEF50}"/>
          </ac:spMkLst>
        </pc:spChg>
        <pc:spChg chg="del">
          <ac:chgData name="Alexa Otto" userId="36cc8cd5dd5a1359" providerId="LiveId" clId="{639F0175-C473-4B38-940C-9B0F08E860A2}" dt="2019-03-26T14:51:35.665" v="4178"/>
          <ac:spMkLst>
            <pc:docMk/>
            <pc:sldMk cId="3122885543" sldId="286"/>
            <ac:spMk id="3" creationId="{E9CA55D4-A34B-472F-8140-7D7590A822F9}"/>
          </ac:spMkLst>
        </pc:spChg>
        <pc:spChg chg="del">
          <ac:chgData name="Alexa Otto" userId="36cc8cd5dd5a1359" providerId="LiveId" clId="{639F0175-C473-4B38-940C-9B0F08E860A2}" dt="2019-03-26T14:51:35.665" v="4178"/>
          <ac:spMkLst>
            <pc:docMk/>
            <pc:sldMk cId="3122885543" sldId="286"/>
            <ac:spMk id="4" creationId="{34DBFCAA-2D2A-41EF-B3EE-F894054BFEDA}"/>
          </ac:spMkLst>
        </pc:spChg>
        <pc:graphicFrameChg chg="mod">
          <ac:chgData name="Alexa Otto" userId="36cc8cd5dd5a1359" providerId="LiveId" clId="{639F0175-C473-4B38-940C-9B0F08E860A2}" dt="2019-03-21T14:23:03.213" v="2807" actId="1076"/>
          <ac:graphicFrameMkLst>
            <pc:docMk/>
            <pc:sldMk cId="3122885543" sldId="286"/>
            <ac:graphicFrameMk id="5" creationId="{763CAD35-5C38-43E2-975C-E9FC1992EC62}"/>
          </ac:graphicFrameMkLst>
        </pc:graphicFrameChg>
      </pc:sldChg>
      <pc:sldChg chg="delSp modSp add">
        <pc:chgData name="Alexa Otto" userId="36cc8cd5dd5a1359" providerId="LiveId" clId="{639F0175-C473-4B38-940C-9B0F08E860A2}" dt="2019-03-26T14:51:35.665" v="4178"/>
        <pc:sldMkLst>
          <pc:docMk/>
          <pc:sldMk cId="431390438" sldId="287"/>
        </pc:sldMkLst>
        <pc:spChg chg="mod">
          <ac:chgData name="Alexa Otto" userId="36cc8cd5dd5a1359" providerId="LiveId" clId="{639F0175-C473-4B38-940C-9B0F08E860A2}" dt="2019-03-21T14:28:57.341" v="2914" actId="1076"/>
          <ac:spMkLst>
            <pc:docMk/>
            <pc:sldMk cId="431390438" sldId="287"/>
            <ac:spMk id="2" creationId="{9E660CF8-AD1A-451A-9B99-86AF699965C4}"/>
          </ac:spMkLst>
        </pc:spChg>
        <pc:spChg chg="mod">
          <ac:chgData name="Alexa Otto" userId="36cc8cd5dd5a1359" providerId="LiveId" clId="{639F0175-C473-4B38-940C-9B0F08E860A2}" dt="2019-03-26T14:38:18.739" v="3974" actId="255"/>
          <ac:spMkLst>
            <pc:docMk/>
            <pc:sldMk cId="431390438" sldId="287"/>
            <ac:spMk id="3" creationId="{AA08E171-7727-4043-9E9F-C04202D42890}"/>
          </ac:spMkLst>
        </pc:spChg>
        <pc:spChg chg="mod">
          <ac:chgData name="Alexa Otto" userId="36cc8cd5dd5a1359" providerId="LiveId" clId="{639F0175-C473-4B38-940C-9B0F08E860A2}" dt="2019-03-22T16:34:35.363" v="3160" actId="255"/>
          <ac:spMkLst>
            <pc:docMk/>
            <pc:sldMk cId="431390438" sldId="287"/>
            <ac:spMk id="5" creationId="{B6376E9B-A946-43FF-950A-D4DA8A7D093D}"/>
          </ac:spMkLst>
        </pc:spChg>
        <pc:spChg chg="del">
          <ac:chgData name="Alexa Otto" userId="36cc8cd5dd5a1359" providerId="LiveId" clId="{639F0175-C473-4B38-940C-9B0F08E860A2}" dt="2019-03-26T14:51:35.665" v="4178"/>
          <ac:spMkLst>
            <pc:docMk/>
            <pc:sldMk cId="431390438" sldId="287"/>
            <ac:spMk id="6" creationId="{71891FD5-F6FD-4F16-BB52-CE761B2B111F}"/>
          </ac:spMkLst>
        </pc:spChg>
        <pc:spChg chg="del">
          <ac:chgData name="Alexa Otto" userId="36cc8cd5dd5a1359" providerId="LiveId" clId="{639F0175-C473-4B38-940C-9B0F08E860A2}" dt="2019-03-26T14:51:35.665" v="4178"/>
          <ac:spMkLst>
            <pc:docMk/>
            <pc:sldMk cId="431390438" sldId="287"/>
            <ac:spMk id="7" creationId="{EBE653F1-E028-45F1-8264-AD5ACEA455A9}"/>
          </ac:spMkLst>
        </pc:spChg>
        <pc:picChg chg="mod">
          <ac:chgData name="Alexa Otto" userId="36cc8cd5dd5a1359" providerId="LiveId" clId="{639F0175-C473-4B38-940C-9B0F08E860A2}" dt="2019-03-21T14:29:04.413" v="2916" actId="1076"/>
          <ac:picMkLst>
            <pc:docMk/>
            <pc:sldMk cId="431390438" sldId="287"/>
            <ac:picMk id="4" creationId="{C92DA370-7812-4174-859D-A7AD6A31AA9D}"/>
          </ac:picMkLst>
        </pc:picChg>
      </pc:sldChg>
      <pc:sldChg chg="delSp modSp add">
        <pc:chgData name="Alexa Otto" userId="36cc8cd5dd5a1359" providerId="LiveId" clId="{639F0175-C473-4B38-940C-9B0F08E860A2}" dt="2019-03-26T14:51:35.665" v="4178"/>
        <pc:sldMkLst>
          <pc:docMk/>
          <pc:sldMk cId="2817646173" sldId="288"/>
        </pc:sldMkLst>
        <pc:spChg chg="mod">
          <ac:chgData name="Alexa Otto" userId="36cc8cd5dd5a1359" providerId="LiveId" clId="{639F0175-C473-4B38-940C-9B0F08E860A2}" dt="2019-03-21T14:35:08.200" v="3004" actId="122"/>
          <ac:spMkLst>
            <pc:docMk/>
            <pc:sldMk cId="2817646173" sldId="288"/>
            <ac:spMk id="2" creationId="{7FCDB320-D670-4DF3-B5FA-A1823501F325}"/>
          </ac:spMkLst>
        </pc:spChg>
        <pc:spChg chg="del">
          <ac:chgData name="Alexa Otto" userId="36cc8cd5dd5a1359" providerId="LiveId" clId="{639F0175-C473-4B38-940C-9B0F08E860A2}" dt="2019-03-26T14:51:35.665" v="4178"/>
          <ac:spMkLst>
            <pc:docMk/>
            <pc:sldMk cId="2817646173" sldId="288"/>
            <ac:spMk id="3" creationId="{F4638714-AD49-46B3-BED1-2A8BA4586095}"/>
          </ac:spMkLst>
        </pc:spChg>
        <pc:spChg chg="del">
          <ac:chgData name="Alexa Otto" userId="36cc8cd5dd5a1359" providerId="LiveId" clId="{639F0175-C473-4B38-940C-9B0F08E860A2}" dt="2019-03-26T14:51:35.665" v="4178"/>
          <ac:spMkLst>
            <pc:docMk/>
            <pc:sldMk cId="2817646173" sldId="288"/>
            <ac:spMk id="4" creationId="{234D1069-4853-4DEE-8914-53788A36980F}"/>
          </ac:spMkLst>
        </pc:spChg>
        <pc:spChg chg="mod">
          <ac:chgData name="Alexa Otto" userId="36cc8cd5dd5a1359" providerId="LiveId" clId="{639F0175-C473-4B38-940C-9B0F08E860A2}" dt="2019-03-26T14:39:58.572" v="4000" actId="255"/>
          <ac:spMkLst>
            <pc:docMk/>
            <pc:sldMk cId="2817646173" sldId="288"/>
            <ac:spMk id="11" creationId="{76F6D092-6314-45C0-8CDA-CA298AEBDCED}"/>
          </ac:spMkLst>
        </pc:spChg>
        <pc:graphicFrameChg chg="del">
          <ac:chgData name="Alexa Otto" userId="36cc8cd5dd5a1359" providerId="LiveId" clId="{639F0175-C473-4B38-940C-9B0F08E860A2}" dt="2019-03-21T14:34:58.575" v="3002" actId="478"/>
          <ac:graphicFrameMkLst>
            <pc:docMk/>
            <pc:sldMk cId="2817646173" sldId="288"/>
            <ac:graphicFrameMk id="12" creationId="{FEE0640F-5D46-4A45-AD5C-32D2F9B59866}"/>
          </ac:graphicFrameMkLst>
        </pc:graphicFrameChg>
        <pc:graphicFrameChg chg="mod modGraphic">
          <ac:chgData name="Alexa Otto" userId="36cc8cd5dd5a1359" providerId="LiveId" clId="{639F0175-C473-4B38-940C-9B0F08E860A2}" dt="2019-03-22T16:55:20.572" v="3380" actId="20577"/>
          <ac:graphicFrameMkLst>
            <pc:docMk/>
            <pc:sldMk cId="2817646173" sldId="288"/>
            <ac:graphicFrameMk id="13" creationId="{42F32AD3-3833-4DC4-BF82-ADEF63BDC823}"/>
          </ac:graphicFrameMkLst>
        </pc:graphicFrameChg>
      </pc:sldChg>
      <pc:sldChg chg="addSp delSp modSp add">
        <pc:chgData name="Alexa Otto" userId="36cc8cd5dd5a1359" providerId="LiveId" clId="{639F0175-C473-4B38-940C-9B0F08E860A2}" dt="2019-03-26T14:51:35.665" v="4178"/>
        <pc:sldMkLst>
          <pc:docMk/>
          <pc:sldMk cId="3269125297" sldId="291"/>
        </pc:sldMkLst>
        <pc:spChg chg="mod">
          <ac:chgData name="Alexa Otto" userId="36cc8cd5dd5a1359" providerId="LiveId" clId="{639F0175-C473-4B38-940C-9B0F08E860A2}" dt="2019-03-22T17:26:10.406" v="3887" actId="26606"/>
          <ac:spMkLst>
            <pc:docMk/>
            <pc:sldMk cId="3269125297" sldId="291"/>
            <ac:spMk id="2" creationId="{7D7D7A3A-2E95-4B97-B011-B15B8E0131C3}"/>
          </ac:spMkLst>
        </pc:spChg>
        <pc:spChg chg="del">
          <ac:chgData name="Alexa Otto" userId="36cc8cd5dd5a1359" providerId="LiveId" clId="{639F0175-C473-4B38-940C-9B0F08E860A2}" dt="2019-03-26T14:51:35.665" v="4178"/>
          <ac:spMkLst>
            <pc:docMk/>
            <pc:sldMk cId="3269125297" sldId="291"/>
            <ac:spMk id="3" creationId="{635DB637-5B52-4206-86A7-ABACFFE1CC4C}"/>
          </ac:spMkLst>
        </pc:spChg>
        <pc:spChg chg="del">
          <ac:chgData name="Alexa Otto" userId="36cc8cd5dd5a1359" providerId="LiveId" clId="{639F0175-C473-4B38-940C-9B0F08E860A2}" dt="2019-03-26T14:51:35.665" v="4178"/>
          <ac:spMkLst>
            <pc:docMk/>
            <pc:sldMk cId="3269125297" sldId="291"/>
            <ac:spMk id="4" creationId="{00A23D4C-6BE2-42E3-99DB-EAACD65593CA}"/>
          </ac:spMkLst>
        </pc:spChg>
        <pc:spChg chg="del">
          <ac:chgData name="Alexa Otto" userId="36cc8cd5dd5a1359" providerId="LiveId" clId="{639F0175-C473-4B38-940C-9B0F08E860A2}" dt="2019-03-22T17:26:10.406" v="3887" actId="26606"/>
          <ac:spMkLst>
            <pc:docMk/>
            <pc:sldMk cId="3269125297" sldId="291"/>
            <ac:spMk id="8" creationId="{44F95DE6-BC61-4DB8-97B8-E32959EA0E1D}"/>
          </ac:spMkLst>
        </pc:spChg>
        <pc:spChg chg="del mod">
          <ac:chgData name="Alexa Otto" userId="36cc8cd5dd5a1359" providerId="LiveId" clId="{639F0175-C473-4B38-940C-9B0F08E860A2}" dt="2019-03-22T17:26:10.406" v="3887" actId="26606"/>
          <ac:spMkLst>
            <pc:docMk/>
            <pc:sldMk cId="3269125297" sldId="291"/>
            <ac:spMk id="24" creationId="{4E3972D9-8E5C-4102-B1F1-E20A30E8FEA0}"/>
          </ac:spMkLst>
        </pc:spChg>
        <pc:spChg chg="add">
          <ac:chgData name="Alexa Otto" userId="36cc8cd5dd5a1359" providerId="LiveId" clId="{639F0175-C473-4B38-940C-9B0F08E860A2}" dt="2019-03-22T17:26:10.406" v="3887" actId="26606"/>
          <ac:spMkLst>
            <pc:docMk/>
            <pc:sldMk cId="3269125297" sldId="291"/>
            <ac:spMk id="32" creationId="{3A9C15D4-2EE7-4D05-B87C-91D1F3B9604B}"/>
          </ac:spMkLst>
        </pc:spChg>
        <pc:spChg chg="add">
          <ac:chgData name="Alexa Otto" userId="36cc8cd5dd5a1359" providerId="LiveId" clId="{639F0175-C473-4B38-940C-9B0F08E860A2}" dt="2019-03-22T17:26:10.406" v="3887" actId="26606"/>
          <ac:spMkLst>
            <pc:docMk/>
            <pc:sldMk cId="3269125297" sldId="291"/>
            <ac:spMk id="34" creationId="{4ED7B0FB-9654-4441-9545-02D458B68620}"/>
          </ac:spMkLst>
        </pc:spChg>
        <pc:graphicFrameChg chg="add mod">
          <ac:chgData name="Alexa Otto" userId="36cc8cd5dd5a1359" providerId="LiveId" clId="{639F0175-C473-4B38-940C-9B0F08E860A2}" dt="2019-03-26T14:32:19.390" v="3920" actId="20577"/>
          <ac:graphicFrameMkLst>
            <pc:docMk/>
            <pc:sldMk cId="3269125297" sldId="291"/>
            <ac:graphicFrameMk id="27" creationId="{A19E84F2-BBED-4230-9088-069CB7BAB8B1}"/>
          </ac:graphicFrameMkLst>
        </pc:graphicFrameChg>
        <pc:picChg chg="add del mod">
          <ac:chgData name="Alexa Otto" userId="36cc8cd5dd5a1359" providerId="LiveId" clId="{639F0175-C473-4B38-940C-9B0F08E860A2}" dt="2019-03-22T17:25:50.813" v="3886" actId="478"/>
          <ac:picMkLst>
            <pc:docMk/>
            <pc:sldMk cId="3269125297" sldId="291"/>
            <ac:picMk id="4" creationId="{4E1BBEF2-6633-49B3-B122-A543FCD47EC5}"/>
          </ac:picMkLst>
        </pc:picChg>
        <pc:picChg chg="del">
          <ac:chgData name="Alexa Otto" userId="36cc8cd5dd5a1359" providerId="LiveId" clId="{639F0175-C473-4B38-940C-9B0F08E860A2}" dt="2019-03-22T17:26:10.406" v="3887" actId="26606"/>
          <ac:picMkLst>
            <pc:docMk/>
            <pc:sldMk cId="3269125297" sldId="291"/>
            <ac:picMk id="10" creationId="{48D9C176-456B-4F71-AB87-9D14B8B3D1C1}"/>
          </ac:picMkLst>
        </pc:picChg>
        <pc:picChg chg="del">
          <ac:chgData name="Alexa Otto" userId="36cc8cd5dd5a1359" providerId="LiveId" clId="{639F0175-C473-4B38-940C-9B0F08E860A2}" dt="2019-03-22T17:26:10.406" v="3887" actId="26606"/>
          <ac:picMkLst>
            <pc:docMk/>
            <pc:sldMk cId="3269125297" sldId="291"/>
            <ac:picMk id="12" creationId="{CFF97C55-868F-4FDD-BD3C-D2F191796F43}"/>
          </ac:picMkLst>
        </pc:picChg>
        <pc:picChg chg="del">
          <ac:chgData name="Alexa Otto" userId="36cc8cd5dd5a1359" providerId="LiveId" clId="{639F0175-C473-4B38-940C-9B0F08E860A2}" dt="2019-03-22T17:26:10.406" v="3887" actId="26606"/>
          <ac:picMkLst>
            <pc:docMk/>
            <pc:sldMk cId="3269125297" sldId="291"/>
            <ac:picMk id="14" creationId="{69722FB9-EA01-42A6-96B2-185F5CC120DF}"/>
          </ac:picMkLst>
        </pc:picChg>
        <pc:picChg chg="del">
          <ac:chgData name="Alexa Otto" userId="36cc8cd5dd5a1359" providerId="LiveId" clId="{639F0175-C473-4B38-940C-9B0F08E860A2}" dt="2019-03-22T17:26:10.406" v="3887" actId="26606"/>
          <ac:picMkLst>
            <pc:docMk/>
            <pc:sldMk cId="3269125297" sldId="291"/>
            <ac:picMk id="16" creationId="{D2B4E49C-E7B4-4F6A-8B93-646A0E241191}"/>
          </ac:picMkLst>
        </pc:picChg>
        <pc:picChg chg="del">
          <ac:chgData name="Alexa Otto" userId="36cc8cd5dd5a1359" providerId="LiveId" clId="{639F0175-C473-4B38-940C-9B0F08E860A2}" dt="2019-03-22T17:26:10.406" v="3887" actId="26606"/>
          <ac:picMkLst>
            <pc:docMk/>
            <pc:sldMk cId="3269125297" sldId="291"/>
            <ac:picMk id="25" creationId="{46528FBF-1727-4546-8131-BA22ED8B5497}"/>
          </ac:picMkLst>
        </pc:picChg>
        <pc:picChg chg="add">
          <ac:chgData name="Alexa Otto" userId="36cc8cd5dd5a1359" providerId="LiveId" clId="{639F0175-C473-4B38-940C-9B0F08E860A2}" dt="2019-03-22T17:26:10.406" v="3887" actId="26606"/>
          <ac:picMkLst>
            <pc:docMk/>
            <pc:sldMk cId="3269125297" sldId="291"/>
            <ac:picMk id="36" creationId="{7BB94C57-FDF3-45A3-9D1F-904523D795D4}"/>
          </ac:picMkLst>
        </pc:picChg>
        <pc:picChg chg="add">
          <ac:chgData name="Alexa Otto" userId="36cc8cd5dd5a1359" providerId="LiveId" clId="{639F0175-C473-4B38-940C-9B0F08E860A2}" dt="2019-03-22T17:26:10.406" v="3887" actId="26606"/>
          <ac:picMkLst>
            <pc:docMk/>
            <pc:sldMk cId="3269125297" sldId="291"/>
            <ac:picMk id="38" creationId="{6AEBDF1A-221A-4497-BBA9-57A70D161510}"/>
          </ac:picMkLst>
        </pc:picChg>
      </pc:sldChg>
      <pc:sldChg chg="delSp modSp add ord">
        <pc:chgData name="Alexa Otto" userId="36cc8cd5dd5a1359" providerId="LiveId" clId="{639F0175-C473-4B38-940C-9B0F08E860A2}" dt="2019-03-26T14:51:35.665" v="4178"/>
        <pc:sldMkLst>
          <pc:docMk/>
          <pc:sldMk cId="2694553044" sldId="293"/>
        </pc:sldMkLst>
        <pc:spChg chg="mod">
          <ac:chgData name="Alexa Otto" userId="36cc8cd5dd5a1359" providerId="LiveId" clId="{639F0175-C473-4B38-940C-9B0F08E860A2}" dt="2019-03-21T14:23:17.301" v="2810" actId="1076"/>
          <ac:spMkLst>
            <pc:docMk/>
            <pc:sldMk cId="2694553044" sldId="293"/>
            <ac:spMk id="2" creationId="{8A07094D-4045-4368-8BDC-0307794EEF50}"/>
          </ac:spMkLst>
        </pc:spChg>
        <pc:spChg chg="del">
          <ac:chgData name="Alexa Otto" userId="36cc8cd5dd5a1359" providerId="LiveId" clId="{639F0175-C473-4B38-940C-9B0F08E860A2}" dt="2019-03-26T14:51:35.665" v="4178"/>
          <ac:spMkLst>
            <pc:docMk/>
            <pc:sldMk cId="2694553044" sldId="293"/>
            <ac:spMk id="3" creationId="{ADEE571A-A442-42BE-A6C5-4874D921EE28}"/>
          </ac:spMkLst>
        </pc:spChg>
        <pc:spChg chg="del">
          <ac:chgData name="Alexa Otto" userId="36cc8cd5dd5a1359" providerId="LiveId" clId="{639F0175-C473-4B38-940C-9B0F08E860A2}" dt="2019-03-26T14:51:35.665" v="4178"/>
          <ac:spMkLst>
            <pc:docMk/>
            <pc:sldMk cId="2694553044" sldId="293"/>
            <ac:spMk id="4" creationId="{901E05E1-160F-490D-B3BA-4374CBDC0E36}"/>
          </ac:spMkLst>
        </pc:spChg>
        <pc:graphicFrameChg chg="mod">
          <ac:chgData name="Alexa Otto" userId="36cc8cd5dd5a1359" providerId="LiveId" clId="{639F0175-C473-4B38-940C-9B0F08E860A2}" dt="2019-03-21T14:23:10.437" v="2809" actId="1076"/>
          <ac:graphicFrameMkLst>
            <pc:docMk/>
            <pc:sldMk cId="2694553044" sldId="293"/>
            <ac:graphicFrameMk id="5" creationId="{763CAD35-5C38-43E2-975C-E9FC1992EC62}"/>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2A9D10-A37E-40D3-A18D-6AC7A6E4206F}" type="doc">
      <dgm:prSet loTypeId="urn:microsoft.com/office/officeart/2016/7/layout/BasicLinearProcessNumbered" loCatId="process" qsTypeId="urn:microsoft.com/office/officeart/2005/8/quickstyle/simple1" qsCatId="simple" csTypeId="urn:microsoft.com/office/officeart/2005/8/colors/accent0_3" csCatId="mainScheme" phldr="1"/>
      <dgm:spPr/>
      <dgm:t>
        <a:bodyPr/>
        <a:lstStyle/>
        <a:p>
          <a:endParaRPr lang="en-US"/>
        </a:p>
      </dgm:t>
    </dgm:pt>
    <dgm:pt modelId="{1AD55404-7F88-4CC1-8F50-645A60EADF59}">
      <dgm:prSet/>
      <dgm:spPr/>
      <dgm:t>
        <a:bodyPr/>
        <a:lstStyle/>
        <a:p>
          <a:r>
            <a:rPr lang="en-US" baseline="0" dirty="0"/>
            <a:t>Determine the Size Distribution of Liquid Smoke</a:t>
          </a:r>
        </a:p>
      </dgm:t>
    </dgm:pt>
    <dgm:pt modelId="{DF94B97D-9DEC-46AE-B012-431FEEBDF7DD}" type="parTrans" cxnId="{067C462C-5924-414E-958D-340718E83DD1}">
      <dgm:prSet/>
      <dgm:spPr/>
      <dgm:t>
        <a:bodyPr/>
        <a:lstStyle/>
        <a:p>
          <a:endParaRPr lang="en-US"/>
        </a:p>
      </dgm:t>
    </dgm:pt>
    <dgm:pt modelId="{BBB4CFFB-7705-42BD-B3E7-E7B05E00B6EF}" type="sibTrans" cxnId="{067C462C-5924-414E-958D-340718E83DD1}">
      <dgm:prSet phldrT="1" phldr="0"/>
      <dgm:spPr/>
      <dgm:t>
        <a:bodyPr/>
        <a:lstStyle/>
        <a:p>
          <a:r>
            <a:rPr lang="en-US"/>
            <a:t>1</a:t>
          </a:r>
        </a:p>
      </dgm:t>
    </dgm:pt>
    <dgm:pt modelId="{3B0DF97B-9523-4110-8A5B-9CD03B9692CA}" type="pres">
      <dgm:prSet presAssocID="{412A9D10-A37E-40D3-A18D-6AC7A6E4206F}" presName="Name0" presStyleCnt="0">
        <dgm:presLayoutVars>
          <dgm:animLvl val="lvl"/>
          <dgm:resizeHandles val="exact"/>
        </dgm:presLayoutVars>
      </dgm:prSet>
      <dgm:spPr/>
    </dgm:pt>
    <dgm:pt modelId="{AC4429A6-2096-453C-A0CF-1D803061E0E7}" type="pres">
      <dgm:prSet presAssocID="{1AD55404-7F88-4CC1-8F50-645A60EADF59}" presName="compositeNode" presStyleCnt="0">
        <dgm:presLayoutVars>
          <dgm:bulletEnabled val="1"/>
        </dgm:presLayoutVars>
      </dgm:prSet>
      <dgm:spPr/>
    </dgm:pt>
    <dgm:pt modelId="{068DF50B-25B6-4B4E-8135-0E5ADEF25AFF}" type="pres">
      <dgm:prSet presAssocID="{1AD55404-7F88-4CC1-8F50-645A60EADF59}" presName="bgRect" presStyleLbl="bgAccFollowNode1" presStyleIdx="0" presStyleCnt="1"/>
      <dgm:spPr/>
    </dgm:pt>
    <dgm:pt modelId="{18CFE05F-83AF-410E-B8DF-301CC924DF4E}" type="pres">
      <dgm:prSet presAssocID="{BBB4CFFB-7705-42BD-B3E7-E7B05E00B6EF}" presName="sibTransNodeCircle" presStyleLbl="alignNode1" presStyleIdx="0" presStyleCnt="2">
        <dgm:presLayoutVars>
          <dgm:chMax val="0"/>
          <dgm:bulletEnabled/>
        </dgm:presLayoutVars>
      </dgm:prSet>
      <dgm:spPr/>
    </dgm:pt>
    <dgm:pt modelId="{127298FC-68F2-46BB-9029-4B2059FB26D3}" type="pres">
      <dgm:prSet presAssocID="{1AD55404-7F88-4CC1-8F50-645A60EADF59}" presName="bottomLine" presStyleLbl="alignNode1" presStyleIdx="1" presStyleCnt="2">
        <dgm:presLayoutVars/>
      </dgm:prSet>
      <dgm:spPr/>
    </dgm:pt>
    <dgm:pt modelId="{F52FFD26-C97E-4021-82C8-EA0F329A731E}" type="pres">
      <dgm:prSet presAssocID="{1AD55404-7F88-4CC1-8F50-645A60EADF59}" presName="nodeText" presStyleLbl="bgAccFollowNode1" presStyleIdx="0" presStyleCnt="1">
        <dgm:presLayoutVars>
          <dgm:bulletEnabled val="1"/>
        </dgm:presLayoutVars>
      </dgm:prSet>
      <dgm:spPr/>
    </dgm:pt>
  </dgm:ptLst>
  <dgm:cxnLst>
    <dgm:cxn modelId="{067C462C-5924-414E-958D-340718E83DD1}" srcId="{412A9D10-A37E-40D3-A18D-6AC7A6E4206F}" destId="{1AD55404-7F88-4CC1-8F50-645A60EADF59}" srcOrd="0" destOrd="0" parTransId="{DF94B97D-9DEC-46AE-B012-431FEEBDF7DD}" sibTransId="{BBB4CFFB-7705-42BD-B3E7-E7B05E00B6EF}"/>
    <dgm:cxn modelId="{3F136F8B-577D-4B88-9727-7CE332C75BF8}" type="presOf" srcId="{1AD55404-7F88-4CC1-8F50-645A60EADF59}" destId="{068DF50B-25B6-4B4E-8135-0E5ADEF25AFF}" srcOrd="0" destOrd="0" presId="urn:microsoft.com/office/officeart/2016/7/layout/BasicLinearProcessNumbered"/>
    <dgm:cxn modelId="{098DADAD-3248-45D1-B69F-CA1AEB82ACB1}" type="presOf" srcId="{BBB4CFFB-7705-42BD-B3E7-E7B05E00B6EF}" destId="{18CFE05F-83AF-410E-B8DF-301CC924DF4E}" srcOrd="0" destOrd="0" presId="urn:microsoft.com/office/officeart/2016/7/layout/BasicLinearProcessNumbered"/>
    <dgm:cxn modelId="{090BD4BF-8ED4-47AB-9ABD-6E174D75D592}" type="presOf" srcId="{1AD55404-7F88-4CC1-8F50-645A60EADF59}" destId="{F52FFD26-C97E-4021-82C8-EA0F329A731E}" srcOrd="1" destOrd="0" presId="urn:microsoft.com/office/officeart/2016/7/layout/BasicLinearProcessNumbered"/>
    <dgm:cxn modelId="{8D2596DA-FB62-4DD8-A8FD-1DBD2DD28E8D}" type="presOf" srcId="{412A9D10-A37E-40D3-A18D-6AC7A6E4206F}" destId="{3B0DF97B-9523-4110-8A5B-9CD03B9692CA}" srcOrd="0" destOrd="0" presId="urn:microsoft.com/office/officeart/2016/7/layout/BasicLinearProcessNumbered"/>
    <dgm:cxn modelId="{23DF6E7F-06BB-4932-8360-636EFAA79AF6}" type="presParOf" srcId="{3B0DF97B-9523-4110-8A5B-9CD03B9692CA}" destId="{AC4429A6-2096-453C-A0CF-1D803061E0E7}" srcOrd="0" destOrd="0" presId="urn:microsoft.com/office/officeart/2016/7/layout/BasicLinearProcessNumbered"/>
    <dgm:cxn modelId="{53EEF4D5-5335-4A22-B1AB-5E90A5D969C5}" type="presParOf" srcId="{AC4429A6-2096-453C-A0CF-1D803061E0E7}" destId="{068DF50B-25B6-4B4E-8135-0E5ADEF25AFF}" srcOrd="0" destOrd="0" presId="urn:microsoft.com/office/officeart/2016/7/layout/BasicLinearProcessNumbered"/>
    <dgm:cxn modelId="{52496774-D181-4E13-B65C-3615B2B7A580}" type="presParOf" srcId="{AC4429A6-2096-453C-A0CF-1D803061E0E7}" destId="{18CFE05F-83AF-410E-B8DF-301CC924DF4E}" srcOrd="1" destOrd="0" presId="urn:microsoft.com/office/officeart/2016/7/layout/BasicLinearProcessNumbered"/>
    <dgm:cxn modelId="{C250EDD4-5514-4066-B872-9E6B280D9558}" type="presParOf" srcId="{AC4429A6-2096-453C-A0CF-1D803061E0E7}" destId="{127298FC-68F2-46BB-9029-4B2059FB26D3}" srcOrd="2" destOrd="0" presId="urn:microsoft.com/office/officeart/2016/7/layout/BasicLinearProcessNumbered"/>
    <dgm:cxn modelId="{85E1C9D3-EF12-400F-BC64-4585E2EE6C00}" type="presParOf" srcId="{AC4429A6-2096-453C-A0CF-1D803061E0E7}" destId="{F52FFD26-C97E-4021-82C8-EA0F329A731E}"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2A9D10-A37E-40D3-A18D-6AC7A6E4206F}" type="doc">
      <dgm:prSet loTypeId="urn:microsoft.com/office/officeart/2016/7/layout/BasicLinearProcessNumbered" loCatId="process" qsTypeId="urn:microsoft.com/office/officeart/2005/8/quickstyle/simple1" qsCatId="simple" csTypeId="urn:microsoft.com/office/officeart/2005/8/colors/accent0_3" csCatId="mainScheme" phldr="1"/>
      <dgm:spPr/>
      <dgm:t>
        <a:bodyPr/>
        <a:lstStyle/>
        <a:p>
          <a:endParaRPr lang="en-US"/>
        </a:p>
      </dgm:t>
    </dgm:pt>
    <dgm:pt modelId="{1AD55404-7F88-4CC1-8F50-645A60EADF59}">
      <dgm:prSet/>
      <dgm:spPr/>
      <dgm:t>
        <a:bodyPr/>
        <a:lstStyle/>
        <a:p>
          <a:r>
            <a:rPr lang="en-US" baseline="0"/>
            <a:t>Determine the Size Distribution of Liquid Smoke</a:t>
          </a:r>
          <a:endParaRPr lang="en-US"/>
        </a:p>
      </dgm:t>
    </dgm:pt>
    <dgm:pt modelId="{DF94B97D-9DEC-46AE-B012-431FEEBDF7DD}" type="parTrans" cxnId="{067C462C-5924-414E-958D-340718E83DD1}">
      <dgm:prSet/>
      <dgm:spPr/>
      <dgm:t>
        <a:bodyPr/>
        <a:lstStyle/>
        <a:p>
          <a:endParaRPr lang="en-US"/>
        </a:p>
      </dgm:t>
    </dgm:pt>
    <dgm:pt modelId="{BBB4CFFB-7705-42BD-B3E7-E7B05E00B6EF}" type="sibTrans" cxnId="{067C462C-5924-414E-958D-340718E83DD1}">
      <dgm:prSet phldrT="1" phldr="0"/>
      <dgm:spPr/>
      <dgm:t>
        <a:bodyPr/>
        <a:lstStyle/>
        <a:p>
          <a:r>
            <a:rPr lang="en-US"/>
            <a:t>1</a:t>
          </a:r>
        </a:p>
      </dgm:t>
    </dgm:pt>
    <dgm:pt modelId="{2671471F-533F-4E99-8ADE-022BCA341DD4}">
      <dgm:prSet/>
      <dgm:spPr/>
      <dgm:t>
        <a:bodyPr/>
        <a:lstStyle/>
        <a:p>
          <a:r>
            <a:rPr lang="en-US" baseline="0"/>
            <a:t>Calculate the Kappa values for Liquid Smoke </a:t>
          </a:r>
          <a:endParaRPr lang="en-US"/>
        </a:p>
      </dgm:t>
    </dgm:pt>
    <dgm:pt modelId="{B63F2932-EAEF-4E82-9B9D-868BB328530D}" type="parTrans" cxnId="{4AFE573C-C516-470C-A163-EF47BB9D89DB}">
      <dgm:prSet/>
      <dgm:spPr/>
      <dgm:t>
        <a:bodyPr/>
        <a:lstStyle/>
        <a:p>
          <a:endParaRPr lang="en-US"/>
        </a:p>
      </dgm:t>
    </dgm:pt>
    <dgm:pt modelId="{CC06FA54-CE8A-4EF1-9AC6-CA316C3844DA}" type="sibTrans" cxnId="{4AFE573C-C516-470C-A163-EF47BB9D89DB}">
      <dgm:prSet phldrT="2" phldr="0"/>
      <dgm:spPr/>
      <dgm:t>
        <a:bodyPr/>
        <a:lstStyle/>
        <a:p>
          <a:r>
            <a:rPr lang="en-US"/>
            <a:t>2</a:t>
          </a:r>
        </a:p>
      </dgm:t>
    </dgm:pt>
    <dgm:pt modelId="{3B0DF97B-9523-4110-8A5B-9CD03B9692CA}" type="pres">
      <dgm:prSet presAssocID="{412A9D10-A37E-40D3-A18D-6AC7A6E4206F}" presName="Name0" presStyleCnt="0">
        <dgm:presLayoutVars>
          <dgm:animLvl val="lvl"/>
          <dgm:resizeHandles val="exact"/>
        </dgm:presLayoutVars>
      </dgm:prSet>
      <dgm:spPr/>
    </dgm:pt>
    <dgm:pt modelId="{AC4429A6-2096-453C-A0CF-1D803061E0E7}" type="pres">
      <dgm:prSet presAssocID="{1AD55404-7F88-4CC1-8F50-645A60EADF59}" presName="compositeNode" presStyleCnt="0">
        <dgm:presLayoutVars>
          <dgm:bulletEnabled val="1"/>
        </dgm:presLayoutVars>
      </dgm:prSet>
      <dgm:spPr/>
    </dgm:pt>
    <dgm:pt modelId="{068DF50B-25B6-4B4E-8135-0E5ADEF25AFF}" type="pres">
      <dgm:prSet presAssocID="{1AD55404-7F88-4CC1-8F50-645A60EADF59}" presName="bgRect" presStyleLbl="bgAccFollowNode1" presStyleIdx="0" presStyleCnt="2"/>
      <dgm:spPr/>
    </dgm:pt>
    <dgm:pt modelId="{18CFE05F-83AF-410E-B8DF-301CC924DF4E}" type="pres">
      <dgm:prSet presAssocID="{BBB4CFFB-7705-42BD-B3E7-E7B05E00B6EF}" presName="sibTransNodeCircle" presStyleLbl="alignNode1" presStyleIdx="0" presStyleCnt="4">
        <dgm:presLayoutVars>
          <dgm:chMax val="0"/>
          <dgm:bulletEnabled/>
        </dgm:presLayoutVars>
      </dgm:prSet>
      <dgm:spPr/>
    </dgm:pt>
    <dgm:pt modelId="{127298FC-68F2-46BB-9029-4B2059FB26D3}" type="pres">
      <dgm:prSet presAssocID="{1AD55404-7F88-4CC1-8F50-645A60EADF59}" presName="bottomLine" presStyleLbl="alignNode1" presStyleIdx="1" presStyleCnt="4">
        <dgm:presLayoutVars/>
      </dgm:prSet>
      <dgm:spPr/>
    </dgm:pt>
    <dgm:pt modelId="{F52FFD26-C97E-4021-82C8-EA0F329A731E}" type="pres">
      <dgm:prSet presAssocID="{1AD55404-7F88-4CC1-8F50-645A60EADF59}" presName="nodeText" presStyleLbl="bgAccFollowNode1" presStyleIdx="0" presStyleCnt="2">
        <dgm:presLayoutVars>
          <dgm:bulletEnabled val="1"/>
        </dgm:presLayoutVars>
      </dgm:prSet>
      <dgm:spPr/>
    </dgm:pt>
    <dgm:pt modelId="{8BB8396F-B518-461A-9C48-7480C44AE08E}" type="pres">
      <dgm:prSet presAssocID="{BBB4CFFB-7705-42BD-B3E7-E7B05E00B6EF}" presName="sibTrans" presStyleCnt="0"/>
      <dgm:spPr/>
    </dgm:pt>
    <dgm:pt modelId="{794C3854-B77D-4090-9557-ECE6AF493605}" type="pres">
      <dgm:prSet presAssocID="{2671471F-533F-4E99-8ADE-022BCA341DD4}" presName="compositeNode" presStyleCnt="0">
        <dgm:presLayoutVars>
          <dgm:bulletEnabled val="1"/>
        </dgm:presLayoutVars>
      </dgm:prSet>
      <dgm:spPr/>
    </dgm:pt>
    <dgm:pt modelId="{126B3D30-48BD-45EF-A6E6-3D2486A1B701}" type="pres">
      <dgm:prSet presAssocID="{2671471F-533F-4E99-8ADE-022BCA341DD4}" presName="bgRect" presStyleLbl="bgAccFollowNode1" presStyleIdx="1" presStyleCnt="2"/>
      <dgm:spPr/>
    </dgm:pt>
    <dgm:pt modelId="{FE31E875-9D7C-4D90-95FC-CF4723F9AE60}" type="pres">
      <dgm:prSet presAssocID="{CC06FA54-CE8A-4EF1-9AC6-CA316C3844DA}" presName="sibTransNodeCircle" presStyleLbl="alignNode1" presStyleIdx="2" presStyleCnt="4">
        <dgm:presLayoutVars>
          <dgm:chMax val="0"/>
          <dgm:bulletEnabled/>
        </dgm:presLayoutVars>
      </dgm:prSet>
      <dgm:spPr/>
    </dgm:pt>
    <dgm:pt modelId="{6E6D69B6-1D00-4C55-865B-3F2D73EC5ACC}" type="pres">
      <dgm:prSet presAssocID="{2671471F-533F-4E99-8ADE-022BCA341DD4}" presName="bottomLine" presStyleLbl="alignNode1" presStyleIdx="3" presStyleCnt="4">
        <dgm:presLayoutVars/>
      </dgm:prSet>
      <dgm:spPr/>
    </dgm:pt>
    <dgm:pt modelId="{8C8DA5E2-A3F6-4FAA-A184-B91B7CC5EFC2}" type="pres">
      <dgm:prSet presAssocID="{2671471F-533F-4E99-8ADE-022BCA341DD4}" presName="nodeText" presStyleLbl="bgAccFollowNode1" presStyleIdx="1" presStyleCnt="2">
        <dgm:presLayoutVars>
          <dgm:bulletEnabled val="1"/>
        </dgm:presLayoutVars>
      </dgm:prSet>
      <dgm:spPr/>
    </dgm:pt>
  </dgm:ptLst>
  <dgm:cxnLst>
    <dgm:cxn modelId="{461A4424-57D0-417B-ACF5-238B02FAF44A}" type="presOf" srcId="{2671471F-533F-4E99-8ADE-022BCA341DD4}" destId="{126B3D30-48BD-45EF-A6E6-3D2486A1B701}" srcOrd="0" destOrd="0" presId="urn:microsoft.com/office/officeart/2016/7/layout/BasicLinearProcessNumbered"/>
    <dgm:cxn modelId="{067C462C-5924-414E-958D-340718E83DD1}" srcId="{412A9D10-A37E-40D3-A18D-6AC7A6E4206F}" destId="{1AD55404-7F88-4CC1-8F50-645A60EADF59}" srcOrd="0" destOrd="0" parTransId="{DF94B97D-9DEC-46AE-B012-431FEEBDF7DD}" sibTransId="{BBB4CFFB-7705-42BD-B3E7-E7B05E00B6EF}"/>
    <dgm:cxn modelId="{4AFE573C-C516-470C-A163-EF47BB9D89DB}" srcId="{412A9D10-A37E-40D3-A18D-6AC7A6E4206F}" destId="{2671471F-533F-4E99-8ADE-022BCA341DD4}" srcOrd="1" destOrd="0" parTransId="{B63F2932-EAEF-4E82-9B9D-868BB328530D}" sibTransId="{CC06FA54-CE8A-4EF1-9AC6-CA316C3844DA}"/>
    <dgm:cxn modelId="{1DE2AA48-46D8-40BB-89C1-D354DC1F13C5}" type="presOf" srcId="{2671471F-533F-4E99-8ADE-022BCA341DD4}" destId="{8C8DA5E2-A3F6-4FAA-A184-B91B7CC5EFC2}" srcOrd="1" destOrd="0" presId="urn:microsoft.com/office/officeart/2016/7/layout/BasicLinearProcessNumbered"/>
    <dgm:cxn modelId="{3C44256F-E17A-4145-BD69-ABCB5C4D251D}" type="presOf" srcId="{CC06FA54-CE8A-4EF1-9AC6-CA316C3844DA}" destId="{FE31E875-9D7C-4D90-95FC-CF4723F9AE60}" srcOrd="0" destOrd="0" presId="urn:microsoft.com/office/officeart/2016/7/layout/BasicLinearProcessNumbered"/>
    <dgm:cxn modelId="{3F136F8B-577D-4B88-9727-7CE332C75BF8}" type="presOf" srcId="{1AD55404-7F88-4CC1-8F50-645A60EADF59}" destId="{068DF50B-25B6-4B4E-8135-0E5ADEF25AFF}" srcOrd="0" destOrd="0" presId="urn:microsoft.com/office/officeart/2016/7/layout/BasicLinearProcessNumbered"/>
    <dgm:cxn modelId="{098DADAD-3248-45D1-B69F-CA1AEB82ACB1}" type="presOf" srcId="{BBB4CFFB-7705-42BD-B3E7-E7B05E00B6EF}" destId="{18CFE05F-83AF-410E-B8DF-301CC924DF4E}" srcOrd="0" destOrd="0" presId="urn:microsoft.com/office/officeart/2016/7/layout/BasicLinearProcessNumbered"/>
    <dgm:cxn modelId="{090BD4BF-8ED4-47AB-9ABD-6E174D75D592}" type="presOf" srcId="{1AD55404-7F88-4CC1-8F50-645A60EADF59}" destId="{F52FFD26-C97E-4021-82C8-EA0F329A731E}" srcOrd="1" destOrd="0" presId="urn:microsoft.com/office/officeart/2016/7/layout/BasicLinearProcessNumbered"/>
    <dgm:cxn modelId="{8D2596DA-FB62-4DD8-A8FD-1DBD2DD28E8D}" type="presOf" srcId="{412A9D10-A37E-40D3-A18D-6AC7A6E4206F}" destId="{3B0DF97B-9523-4110-8A5B-9CD03B9692CA}" srcOrd="0" destOrd="0" presId="urn:microsoft.com/office/officeart/2016/7/layout/BasicLinearProcessNumbered"/>
    <dgm:cxn modelId="{23DF6E7F-06BB-4932-8360-636EFAA79AF6}" type="presParOf" srcId="{3B0DF97B-9523-4110-8A5B-9CD03B9692CA}" destId="{AC4429A6-2096-453C-A0CF-1D803061E0E7}" srcOrd="0" destOrd="0" presId="urn:microsoft.com/office/officeart/2016/7/layout/BasicLinearProcessNumbered"/>
    <dgm:cxn modelId="{53EEF4D5-5335-4A22-B1AB-5E90A5D969C5}" type="presParOf" srcId="{AC4429A6-2096-453C-A0CF-1D803061E0E7}" destId="{068DF50B-25B6-4B4E-8135-0E5ADEF25AFF}" srcOrd="0" destOrd="0" presId="urn:microsoft.com/office/officeart/2016/7/layout/BasicLinearProcessNumbered"/>
    <dgm:cxn modelId="{52496774-D181-4E13-B65C-3615B2B7A580}" type="presParOf" srcId="{AC4429A6-2096-453C-A0CF-1D803061E0E7}" destId="{18CFE05F-83AF-410E-B8DF-301CC924DF4E}" srcOrd="1" destOrd="0" presId="urn:microsoft.com/office/officeart/2016/7/layout/BasicLinearProcessNumbered"/>
    <dgm:cxn modelId="{C250EDD4-5514-4066-B872-9E6B280D9558}" type="presParOf" srcId="{AC4429A6-2096-453C-A0CF-1D803061E0E7}" destId="{127298FC-68F2-46BB-9029-4B2059FB26D3}" srcOrd="2" destOrd="0" presId="urn:microsoft.com/office/officeart/2016/7/layout/BasicLinearProcessNumbered"/>
    <dgm:cxn modelId="{85E1C9D3-EF12-400F-BC64-4585E2EE6C00}" type="presParOf" srcId="{AC4429A6-2096-453C-A0CF-1D803061E0E7}" destId="{F52FFD26-C97E-4021-82C8-EA0F329A731E}" srcOrd="3" destOrd="0" presId="urn:microsoft.com/office/officeart/2016/7/layout/BasicLinearProcessNumbered"/>
    <dgm:cxn modelId="{62C4CB4D-0293-4800-8E84-1CB6FEC1CC6C}" type="presParOf" srcId="{3B0DF97B-9523-4110-8A5B-9CD03B9692CA}" destId="{8BB8396F-B518-461A-9C48-7480C44AE08E}" srcOrd="1" destOrd="0" presId="urn:microsoft.com/office/officeart/2016/7/layout/BasicLinearProcessNumbered"/>
    <dgm:cxn modelId="{5578F886-B9AE-4C8C-8CD0-3E02973D9A41}" type="presParOf" srcId="{3B0DF97B-9523-4110-8A5B-9CD03B9692CA}" destId="{794C3854-B77D-4090-9557-ECE6AF493605}" srcOrd="2" destOrd="0" presId="urn:microsoft.com/office/officeart/2016/7/layout/BasicLinearProcessNumbered"/>
    <dgm:cxn modelId="{BA582893-D0C7-4E4F-B6FE-666A681D628E}" type="presParOf" srcId="{794C3854-B77D-4090-9557-ECE6AF493605}" destId="{126B3D30-48BD-45EF-A6E6-3D2486A1B701}" srcOrd="0" destOrd="0" presId="urn:microsoft.com/office/officeart/2016/7/layout/BasicLinearProcessNumbered"/>
    <dgm:cxn modelId="{A71C933C-8CC0-48EE-AB35-43B880411C28}" type="presParOf" srcId="{794C3854-B77D-4090-9557-ECE6AF493605}" destId="{FE31E875-9D7C-4D90-95FC-CF4723F9AE60}" srcOrd="1" destOrd="0" presId="urn:microsoft.com/office/officeart/2016/7/layout/BasicLinearProcessNumbered"/>
    <dgm:cxn modelId="{4F88AA61-7D57-4BEA-93CF-D19DCC18642D}" type="presParOf" srcId="{794C3854-B77D-4090-9557-ECE6AF493605}" destId="{6E6D69B6-1D00-4C55-865B-3F2D73EC5ACC}" srcOrd="2" destOrd="0" presId="urn:microsoft.com/office/officeart/2016/7/layout/BasicLinearProcessNumbered"/>
    <dgm:cxn modelId="{054DA27B-0235-467B-AE98-F8E656FEB5A0}" type="presParOf" srcId="{794C3854-B77D-4090-9557-ECE6AF493605}" destId="{8C8DA5E2-A3F6-4FAA-A184-B91B7CC5EFC2}"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0123F0-0EB7-48EE-A7B8-F28FE25AAAB6}" type="doc">
      <dgm:prSet loTypeId="urn:microsoft.com/office/officeart/2005/8/layout/vProcess5" loCatId="process" qsTypeId="urn:microsoft.com/office/officeart/2005/8/quickstyle/simple4" qsCatId="simple" csTypeId="urn:microsoft.com/office/officeart/2005/8/colors/ColorSchemeForSuggestions" csCatId="other" phldr="1"/>
      <dgm:spPr/>
      <dgm:t>
        <a:bodyPr/>
        <a:lstStyle/>
        <a:p>
          <a:endParaRPr lang="en-US"/>
        </a:p>
      </dgm:t>
    </dgm:pt>
    <dgm:pt modelId="{74E7F2E2-C882-4CB9-81D4-91D00B7B8B9C}">
      <dgm:prSet/>
      <dgm:spPr>
        <a:solidFill>
          <a:schemeClr val="tx2"/>
        </a:solidFill>
      </dgm:spPr>
      <dgm:t>
        <a:bodyPr/>
        <a:lstStyle/>
        <a:p>
          <a:r>
            <a:rPr lang="en-US"/>
            <a:t>Set up lab instruments</a:t>
          </a:r>
        </a:p>
      </dgm:t>
    </dgm:pt>
    <dgm:pt modelId="{E860E35A-8BCB-49E2-8C8B-AB68011CC600}" type="parTrans" cxnId="{924567B8-7954-4394-91B3-B0FF369678EB}">
      <dgm:prSet/>
      <dgm:spPr/>
      <dgm:t>
        <a:bodyPr/>
        <a:lstStyle/>
        <a:p>
          <a:endParaRPr lang="en-US"/>
        </a:p>
      </dgm:t>
    </dgm:pt>
    <dgm:pt modelId="{9F9BE817-DB69-4356-BA66-4D012DF3F87B}" type="sibTrans" cxnId="{924567B8-7954-4394-91B3-B0FF369678EB}">
      <dgm:prSet/>
      <dgm:spPr/>
      <dgm:t>
        <a:bodyPr/>
        <a:lstStyle/>
        <a:p>
          <a:endParaRPr lang="en-US"/>
        </a:p>
      </dgm:t>
    </dgm:pt>
    <dgm:pt modelId="{11FC3B7F-720A-4645-A074-E2CBE91DB83C}">
      <dgm:prSet/>
      <dgm:spPr>
        <a:solidFill>
          <a:schemeClr val="tx2"/>
        </a:solidFill>
      </dgm:spPr>
      <dgm:t>
        <a:bodyPr/>
        <a:lstStyle/>
        <a:p>
          <a:r>
            <a:rPr lang="en-US" dirty="0"/>
            <a:t>Solution of 0.03% liquid smoke and ultra purified water</a:t>
          </a:r>
        </a:p>
      </dgm:t>
    </dgm:pt>
    <dgm:pt modelId="{DE98CF6B-BD63-47FC-B2C4-610DC7BE231A}" type="parTrans" cxnId="{D0E11877-6D7D-4D52-808C-66AD5F381DAF}">
      <dgm:prSet/>
      <dgm:spPr/>
      <dgm:t>
        <a:bodyPr/>
        <a:lstStyle/>
        <a:p>
          <a:endParaRPr lang="en-US"/>
        </a:p>
      </dgm:t>
    </dgm:pt>
    <dgm:pt modelId="{427ED35E-58B8-415D-ADD0-5F8B20286977}" type="sibTrans" cxnId="{D0E11877-6D7D-4D52-808C-66AD5F381DAF}">
      <dgm:prSet/>
      <dgm:spPr/>
      <dgm:t>
        <a:bodyPr/>
        <a:lstStyle/>
        <a:p>
          <a:endParaRPr lang="en-US"/>
        </a:p>
      </dgm:t>
    </dgm:pt>
    <dgm:pt modelId="{CBD65D35-C8E3-4A47-8170-53CFA83CD06F}">
      <dgm:prSet/>
      <dgm:spPr>
        <a:solidFill>
          <a:schemeClr val="tx2"/>
        </a:solidFill>
      </dgm:spPr>
      <dgm:t>
        <a:bodyPr/>
        <a:lstStyle/>
        <a:p>
          <a:r>
            <a:rPr lang="en-US" dirty="0"/>
            <a:t>Size distribution found first to determine sample diameters for kappa values</a:t>
          </a:r>
        </a:p>
      </dgm:t>
    </dgm:pt>
    <dgm:pt modelId="{2F41E825-0BA0-4414-A770-509BCADD5883}" type="parTrans" cxnId="{D40AC730-5CD7-4D4A-B2E9-4A73DBAE76C2}">
      <dgm:prSet/>
      <dgm:spPr/>
      <dgm:t>
        <a:bodyPr/>
        <a:lstStyle/>
        <a:p>
          <a:endParaRPr lang="en-US"/>
        </a:p>
      </dgm:t>
    </dgm:pt>
    <dgm:pt modelId="{04F8403D-D286-4597-ADDC-ACB8D6924FD9}" type="sibTrans" cxnId="{D40AC730-5CD7-4D4A-B2E9-4A73DBAE76C2}">
      <dgm:prSet/>
      <dgm:spPr/>
      <dgm:t>
        <a:bodyPr/>
        <a:lstStyle/>
        <a:p>
          <a:endParaRPr lang="en-US"/>
        </a:p>
      </dgm:t>
    </dgm:pt>
    <dgm:pt modelId="{AFEA6A40-3397-4869-AD04-328CD12F07BD}">
      <dgm:prSet/>
      <dgm:spPr>
        <a:solidFill>
          <a:schemeClr val="tx2"/>
        </a:solidFill>
      </dgm:spPr>
      <dgm:t>
        <a:bodyPr/>
        <a:lstStyle/>
        <a:p>
          <a:r>
            <a:rPr lang="en-US" dirty="0"/>
            <a:t>Sample diameters run at varying supersaturation set points on CCNC </a:t>
          </a:r>
        </a:p>
      </dgm:t>
    </dgm:pt>
    <dgm:pt modelId="{07E31134-7A20-491D-B414-180CD4A01353}" type="parTrans" cxnId="{338EC600-506A-45C2-B2BD-3332A6D401E2}">
      <dgm:prSet/>
      <dgm:spPr/>
      <dgm:t>
        <a:bodyPr/>
        <a:lstStyle/>
        <a:p>
          <a:endParaRPr lang="en-US"/>
        </a:p>
      </dgm:t>
    </dgm:pt>
    <dgm:pt modelId="{EC5DC111-4D97-455A-8907-2C2BB3353323}" type="sibTrans" cxnId="{338EC600-506A-45C2-B2BD-3332A6D401E2}">
      <dgm:prSet/>
      <dgm:spPr/>
      <dgm:t>
        <a:bodyPr/>
        <a:lstStyle/>
        <a:p>
          <a:endParaRPr lang="en-US"/>
        </a:p>
      </dgm:t>
    </dgm:pt>
    <dgm:pt modelId="{19FE0613-9A9C-402B-87F0-F07320226E3D}">
      <dgm:prSet/>
      <dgm:spPr>
        <a:solidFill>
          <a:schemeClr val="tx2"/>
        </a:solidFill>
      </dgm:spPr>
      <dgm:t>
        <a:bodyPr/>
        <a:lstStyle/>
        <a:p>
          <a:r>
            <a:rPr lang="en-US" dirty="0"/>
            <a:t>Kappa values calculated and compared</a:t>
          </a:r>
        </a:p>
      </dgm:t>
    </dgm:pt>
    <dgm:pt modelId="{3AF38844-7919-4F87-9D57-8427F003ADA9}" type="parTrans" cxnId="{0F182F81-6E97-442E-9AC8-03653235572F}">
      <dgm:prSet/>
      <dgm:spPr/>
      <dgm:t>
        <a:bodyPr/>
        <a:lstStyle/>
        <a:p>
          <a:endParaRPr lang="en-US"/>
        </a:p>
      </dgm:t>
    </dgm:pt>
    <dgm:pt modelId="{52DBFDF1-A298-40C2-B184-CD2AA62F79D8}" type="sibTrans" cxnId="{0F182F81-6E97-442E-9AC8-03653235572F}">
      <dgm:prSet/>
      <dgm:spPr/>
      <dgm:t>
        <a:bodyPr/>
        <a:lstStyle/>
        <a:p>
          <a:endParaRPr lang="en-US"/>
        </a:p>
      </dgm:t>
    </dgm:pt>
    <dgm:pt modelId="{2DAE56CB-69F6-4EA5-97DE-BEEA7E57F736}" type="pres">
      <dgm:prSet presAssocID="{B70123F0-0EB7-48EE-A7B8-F28FE25AAAB6}" presName="outerComposite" presStyleCnt="0">
        <dgm:presLayoutVars>
          <dgm:chMax val="5"/>
          <dgm:dir/>
          <dgm:resizeHandles val="exact"/>
        </dgm:presLayoutVars>
      </dgm:prSet>
      <dgm:spPr/>
    </dgm:pt>
    <dgm:pt modelId="{0A5B0C30-3EA8-45D5-A687-7DDD589BECD0}" type="pres">
      <dgm:prSet presAssocID="{B70123F0-0EB7-48EE-A7B8-F28FE25AAAB6}" presName="dummyMaxCanvas" presStyleCnt="0">
        <dgm:presLayoutVars/>
      </dgm:prSet>
      <dgm:spPr/>
    </dgm:pt>
    <dgm:pt modelId="{86123667-FAC4-40B7-97A4-7800C041A565}" type="pres">
      <dgm:prSet presAssocID="{B70123F0-0EB7-48EE-A7B8-F28FE25AAAB6}" presName="FiveNodes_1" presStyleLbl="node1" presStyleIdx="0" presStyleCnt="5">
        <dgm:presLayoutVars>
          <dgm:bulletEnabled val="1"/>
        </dgm:presLayoutVars>
      </dgm:prSet>
      <dgm:spPr/>
    </dgm:pt>
    <dgm:pt modelId="{F6BB7723-B7B6-45AE-9923-32901F075DCC}" type="pres">
      <dgm:prSet presAssocID="{B70123F0-0EB7-48EE-A7B8-F28FE25AAAB6}" presName="FiveNodes_2" presStyleLbl="node1" presStyleIdx="1" presStyleCnt="5">
        <dgm:presLayoutVars>
          <dgm:bulletEnabled val="1"/>
        </dgm:presLayoutVars>
      </dgm:prSet>
      <dgm:spPr/>
    </dgm:pt>
    <dgm:pt modelId="{4F69A3BB-D4DE-45F3-AD02-070523283143}" type="pres">
      <dgm:prSet presAssocID="{B70123F0-0EB7-48EE-A7B8-F28FE25AAAB6}" presName="FiveNodes_3" presStyleLbl="node1" presStyleIdx="2" presStyleCnt="5">
        <dgm:presLayoutVars>
          <dgm:bulletEnabled val="1"/>
        </dgm:presLayoutVars>
      </dgm:prSet>
      <dgm:spPr/>
    </dgm:pt>
    <dgm:pt modelId="{79E1CC20-6477-4355-8F94-4509C41BF5E0}" type="pres">
      <dgm:prSet presAssocID="{B70123F0-0EB7-48EE-A7B8-F28FE25AAAB6}" presName="FiveNodes_4" presStyleLbl="node1" presStyleIdx="3" presStyleCnt="5">
        <dgm:presLayoutVars>
          <dgm:bulletEnabled val="1"/>
        </dgm:presLayoutVars>
      </dgm:prSet>
      <dgm:spPr/>
    </dgm:pt>
    <dgm:pt modelId="{D5883EE8-C418-4D1B-98D5-6DF8ECDF8D7E}" type="pres">
      <dgm:prSet presAssocID="{B70123F0-0EB7-48EE-A7B8-F28FE25AAAB6}" presName="FiveNodes_5" presStyleLbl="node1" presStyleIdx="4" presStyleCnt="5">
        <dgm:presLayoutVars>
          <dgm:bulletEnabled val="1"/>
        </dgm:presLayoutVars>
      </dgm:prSet>
      <dgm:spPr/>
    </dgm:pt>
    <dgm:pt modelId="{F51B1F4D-07DA-41CC-8CFE-FC38042DE7B3}" type="pres">
      <dgm:prSet presAssocID="{B70123F0-0EB7-48EE-A7B8-F28FE25AAAB6}" presName="FiveConn_1-2" presStyleLbl="fgAccFollowNode1" presStyleIdx="0" presStyleCnt="4">
        <dgm:presLayoutVars>
          <dgm:bulletEnabled val="1"/>
        </dgm:presLayoutVars>
      </dgm:prSet>
      <dgm:spPr/>
    </dgm:pt>
    <dgm:pt modelId="{1C7EC43D-6646-4994-A292-6993D78C967F}" type="pres">
      <dgm:prSet presAssocID="{B70123F0-0EB7-48EE-A7B8-F28FE25AAAB6}" presName="FiveConn_2-3" presStyleLbl="fgAccFollowNode1" presStyleIdx="1" presStyleCnt="4">
        <dgm:presLayoutVars>
          <dgm:bulletEnabled val="1"/>
        </dgm:presLayoutVars>
      </dgm:prSet>
      <dgm:spPr/>
    </dgm:pt>
    <dgm:pt modelId="{7B7060D3-46B3-4B76-8290-CC9450302A4E}" type="pres">
      <dgm:prSet presAssocID="{B70123F0-0EB7-48EE-A7B8-F28FE25AAAB6}" presName="FiveConn_3-4" presStyleLbl="fgAccFollowNode1" presStyleIdx="2" presStyleCnt="4">
        <dgm:presLayoutVars>
          <dgm:bulletEnabled val="1"/>
        </dgm:presLayoutVars>
      </dgm:prSet>
      <dgm:spPr/>
    </dgm:pt>
    <dgm:pt modelId="{02CA0AAC-8F77-48F8-BC0B-4C7D112A5B34}" type="pres">
      <dgm:prSet presAssocID="{B70123F0-0EB7-48EE-A7B8-F28FE25AAAB6}" presName="FiveConn_4-5" presStyleLbl="fgAccFollowNode1" presStyleIdx="3" presStyleCnt="4">
        <dgm:presLayoutVars>
          <dgm:bulletEnabled val="1"/>
        </dgm:presLayoutVars>
      </dgm:prSet>
      <dgm:spPr/>
    </dgm:pt>
    <dgm:pt modelId="{FDED97AB-2D49-446A-AC30-8CA269AB57E7}" type="pres">
      <dgm:prSet presAssocID="{B70123F0-0EB7-48EE-A7B8-F28FE25AAAB6}" presName="FiveNodes_1_text" presStyleLbl="node1" presStyleIdx="4" presStyleCnt="5">
        <dgm:presLayoutVars>
          <dgm:bulletEnabled val="1"/>
        </dgm:presLayoutVars>
      </dgm:prSet>
      <dgm:spPr/>
    </dgm:pt>
    <dgm:pt modelId="{12E2E9CA-2797-4AC9-90F7-A1A65DA669E5}" type="pres">
      <dgm:prSet presAssocID="{B70123F0-0EB7-48EE-A7B8-F28FE25AAAB6}" presName="FiveNodes_2_text" presStyleLbl="node1" presStyleIdx="4" presStyleCnt="5">
        <dgm:presLayoutVars>
          <dgm:bulletEnabled val="1"/>
        </dgm:presLayoutVars>
      </dgm:prSet>
      <dgm:spPr/>
    </dgm:pt>
    <dgm:pt modelId="{AB4C6882-3581-42CA-9BD5-E9FA4F7A4531}" type="pres">
      <dgm:prSet presAssocID="{B70123F0-0EB7-48EE-A7B8-F28FE25AAAB6}" presName="FiveNodes_3_text" presStyleLbl="node1" presStyleIdx="4" presStyleCnt="5">
        <dgm:presLayoutVars>
          <dgm:bulletEnabled val="1"/>
        </dgm:presLayoutVars>
      </dgm:prSet>
      <dgm:spPr/>
    </dgm:pt>
    <dgm:pt modelId="{D8FCDB29-5899-4C0D-B89D-1C6BBBF20E1A}" type="pres">
      <dgm:prSet presAssocID="{B70123F0-0EB7-48EE-A7B8-F28FE25AAAB6}" presName="FiveNodes_4_text" presStyleLbl="node1" presStyleIdx="4" presStyleCnt="5">
        <dgm:presLayoutVars>
          <dgm:bulletEnabled val="1"/>
        </dgm:presLayoutVars>
      </dgm:prSet>
      <dgm:spPr/>
    </dgm:pt>
    <dgm:pt modelId="{7B10E3D6-B0CD-4174-B7D3-A24158F1DBEC}" type="pres">
      <dgm:prSet presAssocID="{B70123F0-0EB7-48EE-A7B8-F28FE25AAAB6}" presName="FiveNodes_5_text" presStyleLbl="node1" presStyleIdx="4" presStyleCnt="5">
        <dgm:presLayoutVars>
          <dgm:bulletEnabled val="1"/>
        </dgm:presLayoutVars>
      </dgm:prSet>
      <dgm:spPr/>
    </dgm:pt>
  </dgm:ptLst>
  <dgm:cxnLst>
    <dgm:cxn modelId="{338EC600-506A-45C2-B2BD-3332A6D401E2}" srcId="{B70123F0-0EB7-48EE-A7B8-F28FE25AAAB6}" destId="{AFEA6A40-3397-4869-AD04-328CD12F07BD}" srcOrd="3" destOrd="0" parTransId="{07E31134-7A20-491D-B414-180CD4A01353}" sibTransId="{EC5DC111-4D97-455A-8907-2C2BB3353323}"/>
    <dgm:cxn modelId="{D40AC730-5CD7-4D4A-B2E9-4A73DBAE76C2}" srcId="{B70123F0-0EB7-48EE-A7B8-F28FE25AAAB6}" destId="{CBD65D35-C8E3-4A47-8170-53CFA83CD06F}" srcOrd="2" destOrd="0" parTransId="{2F41E825-0BA0-4414-A770-509BCADD5883}" sibTransId="{04F8403D-D286-4597-ADDC-ACB8D6924FD9}"/>
    <dgm:cxn modelId="{9EB6033C-C997-4D48-B48B-720892B2A041}" type="presOf" srcId="{B70123F0-0EB7-48EE-A7B8-F28FE25AAAB6}" destId="{2DAE56CB-69F6-4EA5-97DE-BEEA7E57F736}" srcOrd="0" destOrd="0" presId="urn:microsoft.com/office/officeart/2005/8/layout/vProcess5"/>
    <dgm:cxn modelId="{8CD05948-BBD9-4437-9B49-19DA8C5BE2B8}" type="presOf" srcId="{427ED35E-58B8-415D-ADD0-5F8B20286977}" destId="{1C7EC43D-6646-4994-A292-6993D78C967F}" srcOrd="0" destOrd="0" presId="urn:microsoft.com/office/officeart/2005/8/layout/vProcess5"/>
    <dgm:cxn modelId="{1A76A54B-B1FF-44C1-B958-7C0EED762932}" type="presOf" srcId="{CBD65D35-C8E3-4A47-8170-53CFA83CD06F}" destId="{AB4C6882-3581-42CA-9BD5-E9FA4F7A4531}" srcOrd="1" destOrd="0" presId="urn:microsoft.com/office/officeart/2005/8/layout/vProcess5"/>
    <dgm:cxn modelId="{64B3254F-E0B6-4994-A725-5E1F9F964BAE}" type="presOf" srcId="{AFEA6A40-3397-4869-AD04-328CD12F07BD}" destId="{79E1CC20-6477-4355-8F94-4509C41BF5E0}" srcOrd="0" destOrd="0" presId="urn:microsoft.com/office/officeart/2005/8/layout/vProcess5"/>
    <dgm:cxn modelId="{6221B754-4AB6-4811-88C1-B69CD6B03F53}" type="presOf" srcId="{AFEA6A40-3397-4869-AD04-328CD12F07BD}" destId="{D8FCDB29-5899-4C0D-B89D-1C6BBBF20E1A}" srcOrd="1" destOrd="0" presId="urn:microsoft.com/office/officeart/2005/8/layout/vProcess5"/>
    <dgm:cxn modelId="{D0E11877-6D7D-4D52-808C-66AD5F381DAF}" srcId="{B70123F0-0EB7-48EE-A7B8-F28FE25AAAB6}" destId="{11FC3B7F-720A-4645-A074-E2CBE91DB83C}" srcOrd="1" destOrd="0" parTransId="{DE98CF6B-BD63-47FC-B2C4-610DC7BE231A}" sibTransId="{427ED35E-58B8-415D-ADD0-5F8B20286977}"/>
    <dgm:cxn modelId="{45F2B47A-98D9-46F0-9DC6-EB642599C47F}" type="presOf" srcId="{EC5DC111-4D97-455A-8907-2C2BB3353323}" destId="{02CA0AAC-8F77-48F8-BC0B-4C7D112A5B34}" srcOrd="0" destOrd="0" presId="urn:microsoft.com/office/officeart/2005/8/layout/vProcess5"/>
    <dgm:cxn modelId="{E7DFB95A-26F8-434F-8B4C-D591D648B3B3}" type="presOf" srcId="{74E7F2E2-C882-4CB9-81D4-91D00B7B8B9C}" destId="{FDED97AB-2D49-446A-AC30-8CA269AB57E7}" srcOrd="1" destOrd="0" presId="urn:microsoft.com/office/officeart/2005/8/layout/vProcess5"/>
    <dgm:cxn modelId="{DBF23F7C-0EE6-4BF8-87A5-3A7B24A5B07B}" type="presOf" srcId="{9F9BE817-DB69-4356-BA66-4D012DF3F87B}" destId="{F51B1F4D-07DA-41CC-8CFE-FC38042DE7B3}" srcOrd="0" destOrd="0" presId="urn:microsoft.com/office/officeart/2005/8/layout/vProcess5"/>
    <dgm:cxn modelId="{B544677F-AB69-4B31-B9EB-0E2E9428CE28}" type="presOf" srcId="{11FC3B7F-720A-4645-A074-E2CBE91DB83C}" destId="{F6BB7723-B7B6-45AE-9923-32901F075DCC}" srcOrd="0" destOrd="0" presId="urn:microsoft.com/office/officeart/2005/8/layout/vProcess5"/>
    <dgm:cxn modelId="{51F1857F-8ACA-4DED-A3E4-25DE391EE2BE}" type="presOf" srcId="{04F8403D-D286-4597-ADDC-ACB8D6924FD9}" destId="{7B7060D3-46B3-4B76-8290-CC9450302A4E}" srcOrd="0" destOrd="0" presId="urn:microsoft.com/office/officeart/2005/8/layout/vProcess5"/>
    <dgm:cxn modelId="{0F182F81-6E97-442E-9AC8-03653235572F}" srcId="{B70123F0-0EB7-48EE-A7B8-F28FE25AAAB6}" destId="{19FE0613-9A9C-402B-87F0-F07320226E3D}" srcOrd="4" destOrd="0" parTransId="{3AF38844-7919-4F87-9D57-8427F003ADA9}" sibTransId="{52DBFDF1-A298-40C2-B184-CD2AA62F79D8}"/>
    <dgm:cxn modelId="{05D4BC81-3013-4587-9AAC-363C95FBD7B5}" type="presOf" srcId="{74E7F2E2-C882-4CB9-81D4-91D00B7B8B9C}" destId="{86123667-FAC4-40B7-97A4-7800C041A565}" srcOrd="0" destOrd="0" presId="urn:microsoft.com/office/officeart/2005/8/layout/vProcess5"/>
    <dgm:cxn modelId="{26BAAC8F-5752-45F6-A2C7-9845C4BC9914}" type="presOf" srcId="{11FC3B7F-720A-4645-A074-E2CBE91DB83C}" destId="{12E2E9CA-2797-4AC9-90F7-A1A65DA669E5}" srcOrd="1" destOrd="0" presId="urn:microsoft.com/office/officeart/2005/8/layout/vProcess5"/>
    <dgm:cxn modelId="{607A77A3-E721-4C85-8C60-23238DB7743A}" type="presOf" srcId="{CBD65D35-C8E3-4A47-8170-53CFA83CD06F}" destId="{4F69A3BB-D4DE-45F3-AD02-070523283143}" srcOrd="0" destOrd="0" presId="urn:microsoft.com/office/officeart/2005/8/layout/vProcess5"/>
    <dgm:cxn modelId="{08E346AA-52E9-4FFE-A99B-D814530BE918}" type="presOf" srcId="{19FE0613-9A9C-402B-87F0-F07320226E3D}" destId="{D5883EE8-C418-4D1B-98D5-6DF8ECDF8D7E}" srcOrd="0" destOrd="0" presId="urn:microsoft.com/office/officeart/2005/8/layout/vProcess5"/>
    <dgm:cxn modelId="{924567B8-7954-4394-91B3-B0FF369678EB}" srcId="{B70123F0-0EB7-48EE-A7B8-F28FE25AAAB6}" destId="{74E7F2E2-C882-4CB9-81D4-91D00B7B8B9C}" srcOrd="0" destOrd="0" parTransId="{E860E35A-8BCB-49E2-8C8B-AB68011CC600}" sibTransId="{9F9BE817-DB69-4356-BA66-4D012DF3F87B}"/>
    <dgm:cxn modelId="{5358E0B9-A8DC-48EF-9F92-54290EAE747B}" type="presOf" srcId="{19FE0613-9A9C-402B-87F0-F07320226E3D}" destId="{7B10E3D6-B0CD-4174-B7D3-A24158F1DBEC}" srcOrd="1" destOrd="0" presId="urn:microsoft.com/office/officeart/2005/8/layout/vProcess5"/>
    <dgm:cxn modelId="{B13780E1-4D81-4CDA-A258-AFD3E8FC31E4}" type="presParOf" srcId="{2DAE56CB-69F6-4EA5-97DE-BEEA7E57F736}" destId="{0A5B0C30-3EA8-45D5-A687-7DDD589BECD0}" srcOrd="0" destOrd="0" presId="urn:microsoft.com/office/officeart/2005/8/layout/vProcess5"/>
    <dgm:cxn modelId="{B1C8C8EC-73A3-4AE2-A6D6-2592B8990403}" type="presParOf" srcId="{2DAE56CB-69F6-4EA5-97DE-BEEA7E57F736}" destId="{86123667-FAC4-40B7-97A4-7800C041A565}" srcOrd="1" destOrd="0" presId="urn:microsoft.com/office/officeart/2005/8/layout/vProcess5"/>
    <dgm:cxn modelId="{AD86F815-38E8-47EC-B9C7-4EAE8A127A41}" type="presParOf" srcId="{2DAE56CB-69F6-4EA5-97DE-BEEA7E57F736}" destId="{F6BB7723-B7B6-45AE-9923-32901F075DCC}" srcOrd="2" destOrd="0" presId="urn:microsoft.com/office/officeart/2005/8/layout/vProcess5"/>
    <dgm:cxn modelId="{F101E86E-42B4-4F43-A7FD-E04EDB5CBE67}" type="presParOf" srcId="{2DAE56CB-69F6-4EA5-97DE-BEEA7E57F736}" destId="{4F69A3BB-D4DE-45F3-AD02-070523283143}" srcOrd="3" destOrd="0" presId="urn:microsoft.com/office/officeart/2005/8/layout/vProcess5"/>
    <dgm:cxn modelId="{4892313F-233D-4DD8-98C2-34C399918F32}" type="presParOf" srcId="{2DAE56CB-69F6-4EA5-97DE-BEEA7E57F736}" destId="{79E1CC20-6477-4355-8F94-4509C41BF5E0}" srcOrd="4" destOrd="0" presId="urn:microsoft.com/office/officeart/2005/8/layout/vProcess5"/>
    <dgm:cxn modelId="{8491B135-3232-48EE-BC87-2904CD3FD507}" type="presParOf" srcId="{2DAE56CB-69F6-4EA5-97DE-BEEA7E57F736}" destId="{D5883EE8-C418-4D1B-98D5-6DF8ECDF8D7E}" srcOrd="5" destOrd="0" presId="urn:microsoft.com/office/officeart/2005/8/layout/vProcess5"/>
    <dgm:cxn modelId="{C39246EE-6D17-4910-98B9-736B77B00F93}" type="presParOf" srcId="{2DAE56CB-69F6-4EA5-97DE-BEEA7E57F736}" destId="{F51B1F4D-07DA-41CC-8CFE-FC38042DE7B3}" srcOrd="6" destOrd="0" presId="urn:microsoft.com/office/officeart/2005/8/layout/vProcess5"/>
    <dgm:cxn modelId="{BB821F2F-7BB6-4FFA-BB27-30DA4E31045C}" type="presParOf" srcId="{2DAE56CB-69F6-4EA5-97DE-BEEA7E57F736}" destId="{1C7EC43D-6646-4994-A292-6993D78C967F}" srcOrd="7" destOrd="0" presId="urn:microsoft.com/office/officeart/2005/8/layout/vProcess5"/>
    <dgm:cxn modelId="{8BF32F12-9D0F-48E6-8A67-CBEEFDCBA57B}" type="presParOf" srcId="{2DAE56CB-69F6-4EA5-97DE-BEEA7E57F736}" destId="{7B7060D3-46B3-4B76-8290-CC9450302A4E}" srcOrd="8" destOrd="0" presId="urn:microsoft.com/office/officeart/2005/8/layout/vProcess5"/>
    <dgm:cxn modelId="{9C18D361-321B-46CB-AB26-D7A149FD267E}" type="presParOf" srcId="{2DAE56CB-69F6-4EA5-97DE-BEEA7E57F736}" destId="{02CA0AAC-8F77-48F8-BC0B-4C7D112A5B34}" srcOrd="9" destOrd="0" presId="urn:microsoft.com/office/officeart/2005/8/layout/vProcess5"/>
    <dgm:cxn modelId="{D8DA34F8-1C3C-4D77-9E32-7BBCD2F289D0}" type="presParOf" srcId="{2DAE56CB-69F6-4EA5-97DE-BEEA7E57F736}" destId="{FDED97AB-2D49-446A-AC30-8CA269AB57E7}" srcOrd="10" destOrd="0" presId="urn:microsoft.com/office/officeart/2005/8/layout/vProcess5"/>
    <dgm:cxn modelId="{EA90C2B2-DC2B-4474-89E7-19E31929F8CA}" type="presParOf" srcId="{2DAE56CB-69F6-4EA5-97DE-BEEA7E57F736}" destId="{12E2E9CA-2797-4AC9-90F7-A1A65DA669E5}" srcOrd="11" destOrd="0" presId="urn:microsoft.com/office/officeart/2005/8/layout/vProcess5"/>
    <dgm:cxn modelId="{BF91BAD0-8424-46D9-8F99-65DE392E5B75}" type="presParOf" srcId="{2DAE56CB-69F6-4EA5-97DE-BEEA7E57F736}" destId="{AB4C6882-3581-42CA-9BD5-E9FA4F7A4531}" srcOrd="12" destOrd="0" presId="urn:microsoft.com/office/officeart/2005/8/layout/vProcess5"/>
    <dgm:cxn modelId="{54BF30C7-0EFA-4582-9604-29FD02A33560}" type="presParOf" srcId="{2DAE56CB-69F6-4EA5-97DE-BEEA7E57F736}" destId="{D8FCDB29-5899-4C0D-B89D-1C6BBBF20E1A}" srcOrd="13" destOrd="0" presId="urn:microsoft.com/office/officeart/2005/8/layout/vProcess5"/>
    <dgm:cxn modelId="{D1B6CAD9-7F37-425F-BBF3-796E12C4F50C}" type="presParOf" srcId="{2DAE56CB-69F6-4EA5-97DE-BEEA7E57F736}" destId="{7B10E3D6-B0CD-4174-B7D3-A24158F1DBEC}"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DF50B-25B6-4B4E-8135-0E5ADEF25AFF}">
      <dsp:nvSpPr>
        <dsp:cNvPr id="0" name=""/>
        <dsp:cNvSpPr/>
      </dsp:nvSpPr>
      <dsp:spPr>
        <a:xfrm>
          <a:off x="0" y="0"/>
          <a:ext cx="4982547" cy="3029067"/>
        </a:xfrm>
        <a:prstGeom prst="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8459" tIns="330200" rIns="388459" bIns="330200" numCol="1" spcCol="1270" anchor="t" anchorCtr="0">
          <a:noAutofit/>
        </a:bodyPr>
        <a:lstStyle/>
        <a:p>
          <a:pPr marL="0" lvl="0" indent="0" algn="l" defTabSz="1155700">
            <a:lnSpc>
              <a:spcPct val="90000"/>
            </a:lnSpc>
            <a:spcBef>
              <a:spcPct val="0"/>
            </a:spcBef>
            <a:spcAft>
              <a:spcPct val="35000"/>
            </a:spcAft>
            <a:buNone/>
          </a:pPr>
          <a:r>
            <a:rPr lang="en-US" sz="2600" kern="1200" baseline="0" dirty="0"/>
            <a:t>Determine the Size Distribution of Liquid Smoke</a:t>
          </a:r>
        </a:p>
      </dsp:txBody>
      <dsp:txXfrm>
        <a:off x="0" y="1151045"/>
        <a:ext cx="4982547" cy="1817440"/>
      </dsp:txXfrm>
    </dsp:sp>
    <dsp:sp modelId="{18CFE05F-83AF-410E-B8DF-301CC924DF4E}">
      <dsp:nvSpPr>
        <dsp:cNvPr id="0" name=""/>
        <dsp:cNvSpPr/>
      </dsp:nvSpPr>
      <dsp:spPr>
        <a:xfrm>
          <a:off x="2036913" y="302906"/>
          <a:ext cx="908720" cy="908720"/>
        </a:xfrm>
        <a:prstGeom prst="ellips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847" tIns="12700" rIns="7084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169992" y="435985"/>
        <a:ext cx="642562" cy="642562"/>
      </dsp:txXfrm>
    </dsp:sp>
    <dsp:sp modelId="{127298FC-68F2-46BB-9029-4B2059FB26D3}">
      <dsp:nvSpPr>
        <dsp:cNvPr id="0" name=""/>
        <dsp:cNvSpPr/>
      </dsp:nvSpPr>
      <dsp:spPr>
        <a:xfrm>
          <a:off x="0" y="3028995"/>
          <a:ext cx="4982547" cy="72"/>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DF50B-25B6-4B4E-8135-0E5ADEF25AFF}">
      <dsp:nvSpPr>
        <dsp:cNvPr id="0" name=""/>
        <dsp:cNvSpPr/>
      </dsp:nvSpPr>
      <dsp:spPr>
        <a:xfrm>
          <a:off x="1265" y="0"/>
          <a:ext cx="4933652" cy="3029067"/>
        </a:xfrm>
        <a:prstGeom prst="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47" tIns="330200" rIns="384647" bIns="330200" numCol="1" spcCol="1270" anchor="t" anchorCtr="0">
          <a:noAutofit/>
        </a:bodyPr>
        <a:lstStyle/>
        <a:p>
          <a:pPr marL="0" lvl="0" indent="0" algn="l" defTabSz="1155700">
            <a:lnSpc>
              <a:spcPct val="90000"/>
            </a:lnSpc>
            <a:spcBef>
              <a:spcPct val="0"/>
            </a:spcBef>
            <a:spcAft>
              <a:spcPct val="35000"/>
            </a:spcAft>
            <a:buNone/>
          </a:pPr>
          <a:r>
            <a:rPr lang="en-US" sz="2600" kern="1200" baseline="0"/>
            <a:t>Determine the Size Distribution of Liquid Smoke</a:t>
          </a:r>
          <a:endParaRPr lang="en-US" sz="2600" kern="1200"/>
        </a:p>
      </dsp:txBody>
      <dsp:txXfrm>
        <a:off x="1265" y="1151045"/>
        <a:ext cx="4933652" cy="1817440"/>
      </dsp:txXfrm>
    </dsp:sp>
    <dsp:sp modelId="{18CFE05F-83AF-410E-B8DF-301CC924DF4E}">
      <dsp:nvSpPr>
        <dsp:cNvPr id="0" name=""/>
        <dsp:cNvSpPr/>
      </dsp:nvSpPr>
      <dsp:spPr>
        <a:xfrm>
          <a:off x="2013731" y="302906"/>
          <a:ext cx="908720" cy="908720"/>
        </a:xfrm>
        <a:prstGeom prst="ellips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847" tIns="12700" rIns="70847"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146810" y="435985"/>
        <a:ext cx="642562" cy="642562"/>
      </dsp:txXfrm>
    </dsp:sp>
    <dsp:sp modelId="{127298FC-68F2-46BB-9029-4B2059FB26D3}">
      <dsp:nvSpPr>
        <dsp:cNvPr id="0" name=""/>
        <dsp:cNvSpPr/>
      </dsp:nvSpPr>
      <dsp:spPr>
        <a:xfrm>
          <a:off x="1265" y="3028995"/>
          <a:ext cx="4933652" cy="72"/>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6B3D30-48BD-45EF-A6E6-3D2486A1B701}">
      <dsp:nvSpPr>
        <dsp:cNvPr id="0" name=""/>
        <dsp:cNvSpPr/>
      </dsp:nvSpPr>
      <dsp:spPr>
        <a:xfrm>
          <a:off x="5428282" y="0"/>
          <a:ext cx="4933652" cy="3029067"/>
        </a:xfrm>
        <a:prstGeom prst="rect">
          <a:avLst/>
        </a:prstGeom>
        <a:solidFill>
          <a:schemeClr val="dk2">
            <a:alpha val="90000"/>
            <a:tint val="40000"/>
            <a:hueOff val="0"/>
            <a:satOff val="0"/>
            <a:lumOff val="0"/>
            <a:alphaOff val="0"/>
          </a:schemeClr>
        </a:solidFill>
        <a:ln w="15875"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4647" tIns="330200" rIns="384647" bIns="330200" numCol="1" spcCol="1270" anchor="t" anchorCtr="0">
          <a:noAutofit/>
        </a:bodyPr>
        <a:lstStyle/>
        <a:p>
          <a:pPr marL="0" lvl="0" indent="0" algn="l" defTabSz="1155700">
            <a:lnSpc>
              <a:spcPct val="90000"/>
            </a:lnSpc>
            <a:spcBef>
              <a:spcPct val="0"/>
            </a:spcBef>
            <a:spcAft>
              <a:spcPct val="35000"/>
            </a:spcAft>
            <a:buNone/>
          </a:pPr>
          <a:r>
            <a:rPr lang="en-US" sz="2600" kern="1200" baseline="0"/>
            <a:t>Calculate the Kappa values for Liquid Smoke </a:t>
          </a:r>
          <a:endParaRPr lang="en-US" sz="2600" kern="1200"/>
        </a:p>
      </dsp:txBody>
      <dsp:txXfrm>
        <a:off x="5428282" y="1151045"/>
        <a:ext cx="4933652" cy="1817440"/>
      </dsp:txXfrm>
    </dsp:sp>
    <dsp:sp modelId="{FE31E875-9D7C-4D90-95FC-CF4723F9AE60}">
      <dsp:nvSpPr>
        <dsp:cNvPr id="0" name=""/>
        <dsp:cNvSpPr/>
      </dsp:nvSpPr>
      <dsp:spPr>
        <a:xfrm>
          <a:off x="7440748" y="302906"/>
          <a:ext cx="908720" cy="908720"/>
        </a:xfrm>
        <a:prstGeom prst="ellipse">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847" tIns="12700" rIns="70847"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73827" y="435985"/>
        <a:ext cx="642562" cy="642562"/>
      </dsp:txXfrm>
    </dsp:sp>
    <dsp:sp modelId="{6E6D69B6-1D00-4C55-865B-3F2D73EC5ACC}">
      <dsp:nvSpPr>
        <dsp:cNvPr id="0" name=""/>
        <dsp:cNvSpPr/>
      </dsp:nvSpPr>
      <dsp:spPr>
        <a:xfrm>
          <a:off x="5428282" y="3028995"/>
          <a:ext cx="4933652" cy="72"/>
        </a:xfrm>
        <a:prstGeom prst="rect">
          <a:avLst/>
        </a:prstGeom>
        <a:solidFill>
          <a:schemeClr val="dk2">
            <a:hueOff val="0"/>
            <a:satOff val="0"/>
            <a:lumOff val="0"/>
            <a:alphaOff val="0"/>
          </a:schemeClr>
        </a:solidFill>
        <a:ln w="1587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23667-FAC4-40B7-97A4-7800C041A565}">
      <dsp:nvSpPr>
        <dsp:cNvPr id="0" name=""/>
        <dsp:cNvSpPr/>
      </dsp:nvSpPr>
      <dsp:spPr>
        <a:xfrm>
          <a:off x="0" y="0"/>
          <a:ext cx="5146198" cy="829246"/>
        </a:xfrm>
        <a:prstGeom prst="roundRect">
          <a:avLst>
            <a:gd name="adj" fmla="val 10000"/>
          </a:avLst>
        </a:prstGeom>
        <a:solidFill>
          <a:schemeClr val="tx2"/>
        </a:soli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Set up lab instruments</a:t>
          </a:r>
        </a:p>
      </dsp:txBody>
      <dsp:txXfrm>
        <a:off x="24288" y="24288"/>
        <a:ext cx="4154354" cy="780670"/>
      </dsp:txXfrm>
    </dsp:sp>
    <dsp:sp modelId="{F6BB7723-B7B6-45AE-9923-32901F075DCC}">
      <dsp:nvSpPr>
        <dsp:cNvPr id="0" name=""/>
        <dsp:cNvSpPr/>
      </dsp:nvSpPr>
      <dsp:spPr>
        <a:xfrm>
          <a:off x="384294" y="944419"/>
          <a:ext cx="5146198" cy="829246"/>
        </a:xfrm>
        <a:prstGeom prst="roundRect">
          <a:avLst>
            <a:gd name="adj" fmla="val 10000"/>
          </a:avLst>
        </a:prstGeom>
        <a:solidFill>
          <a:schemeClr val="tx2"/>
        </a:soli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Solution of 0.03% liquid smoke and ultra purified water</a:t>
          </a:r>
        </a:p>
      </dsp:txBody>
      <dsp:txXfrm>
        <a:off x="408582" y="968707"/>
        <a:ext cx="4174318" cy="780670"/>
      </dsp:txXfrm>
    </dsp:sp>
    <dsp:sp modelId="{4F69A3BB-D4DE-45F3-AD02-070523283143}">
      <dsp:nvSpPr>
        <dsp:cNvPr id="0" name=""/>
        <dsp:cNvSpPr/>
      </dsp:nvSpPr>
      <dsp:spPr>
        <a:xfrm>
          <a:off x="768588" y="1888839"/>
          <a:ext cx="5146198" cy="829246"/>
        </a:xfrm>
        <a:prstGeom prst="roundRect">
          <a:avLst>
            <a:gd name="adj" fmla="val 10000"/>
          </a:avLst>
        </a:prstGeom>
        <a:solidFill>
          <a:schemeClr val="tx2"/>
        </a:soli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Size distribution found first to determine sample diameters for kappa values</a:t>
          </a:r>
        </a:p>
      </dsp:txBody>
      <dsp:txXfrm>
        <a:off x="792876" y="1913127"/>
        <a:ext cx="4174318" cy="780670"/>
      </dsp:txXfrm>
    </dsp:sp>
    <dsp:sp modelId="{79E1CC20-6477-4355-8F94-4509C41BF5E0}">
      <dsp:nvSpPr>
        <dsp:cNvPr id="0" name=""/>
        <dsp:cNvSpPr/>
      </dsp:nvSpPr>
      <dsp:spPr>
        <a:xfrm>
          <a:off x="1152882" y="2833258"/>
          <a:ext cx="5146198" cy="829246"/>
        </a:xfrm>
        <a:prstGeom prst="roundRect">
          <a:avLst>
            <a:gd name="adj" fmla="val 10000"/>
          </a:avLst>
        </a:prstGeom>
        <a:solidFill>
          <a:schemeClr val="tx2"/>
        </a:soli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Sample diameters run at varying supersaturation set points on CCNC </a:t>
          </a:r>
        </a:p>
      </dsp:txBody>
      <dsp:txXfrm>
        <a:off x="1177170" y="2857546"/>
        <a:ext cx="4174318" cy="780670"/>
      </dsp:txXfrm>
    </dsp:sp>
    <dsp:sp modelId="{D5883EE8-C418-4D1B-98D5-6DF8ECDF8D7E}">
      <dsp:nvSpPr>
        <dsp:cNvPr id="0" name=""/>
        <dsp:cNvSpPr/>
      </dsp:nvSpPr>
      <dsp:spPr>
        <a:xfrm>
          <a:off x="1537176" y="3777678"/>
          <a:ext cx="5146198" cy="829246"/>
        </a:xfrm>
        <a:prstGeom prst="roundRect">
          <a:avLst>
            <a:gd name="adj" fmla="val 10000"/>
          </a:avLst>
        </a:prstGeom>
        <a:solidFill>
          <a:schemeClr val="tx2"/>
        </a:soli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Kappa values calculated and compared</a:t>
          </a:r>
        </a:p>
      </dsp:txBody>
      <dsp:txXfrm>
        <a:off x="1561464" y="3801966"/>
        <a:ext cx="4174318" cy="780670"/>
      </dsp:txXfrm>
    </dsp:sp>
    <dsp:sp modelId="{F51B1F4D-07DA-41CC-8CFE-FC38042DE7B3}">
      <dsp:nvSpPr>
        <dsp:cNvPr id="0" name=""/>
        <dsp:cNvSpPr/>
      </dsp:nvSpPr>
      <dsp:spPr>
        <a:xfrm>
          <a:off x="4607188" y="605810"/>
          <a:ext cx="539010" cy="53901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728465" y="605810"/>
        <a:ext cx="296456" cy="405605"/>
      </dsp:txXfrm>
    </dsp:sp>
    <dsp:sp modelId="{1C7EC43D-6646-4994-A292-6993D78C967F}">
      <dsp:nvSpPr>
        <dsp:cNvPr id="0" name=""/>
        <dsp:cNvSpPr/>
      </dsp:nvSpPr>
      <dsp:spPr>
        <a:xfrm>
          <a:off x="4991482" y="1550230"/>
          <a:ext cx="539010" cy="53901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112759" y="1550230"/>
        <a:ext cx="296456" cy="405605"/>
      </dsp:txXfrm>
    </dsp:sp>
    <dsp:sp modelId="{7B7060D3-46B3-4B76-8290-CC9450302A4E}">
      <dsp:nvSpPr>
        <dsp:cNvPr id="0" name=""/>
        <dsp:cNvSpPr/>
      </dsp:nvSpPr>
      <dsp:spPr>
        <a:xfrm>
          <a:off x="5375776" y="2480829"/>
          <a:ext cx="539010" cy="53901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497053" y="2480829"/>
        <a:ext cx="296456" cy="405605"/>
      </dsp:txXfrm>
    </dsp:sp>
    <dsp:sp modelId="{02CA0AAC-8F77-48F8-BC0B-4C7D112A5B34}">
      <dsp:nvSpPr>
        <dsp:cNvPr id="0" name=""/>
        <dsp:cNvSpPr/>
      </dsp:nvSpPr>
      <dsp:spPr>
        <a:xfrm>
          <a:off x="5760070" y="3434462"/>
          <a:ext cx="539010" cy="539010"/>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5881347" y="3434462"/>
        <a:ext cx="296456" cy="405605"/>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3CDA4-587B-4D25-A366-FB7C7AB0E135}" type="datetimeFigureOut">
              <a:rPr lang="en-US" smtClean="0"/>
              <a:t>3/26/2019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AB098-4456-4F8F-A6DA-2369964A0861}" type="slidenum">
              <a:rPr lang="en-US" smtClean="0"/>
              <a:t>‹#›</a:t>
            </a:fld>
            <a:endParaRPr lang="en-US"/>
          </a:p>
        </p:txBody>
      </p:sp>
    </p:spTree>
    <p:extLst>
      <p:ext uri="{BB962C8B-B14F-4D97-AF65-F5344CB8AC3E}">
        <p14:creationId xmlns:p14="http://schemas.microsoft.com/office/powerpoint/2010/main" val="1513721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Liquid smoke is made by burning biomass usually a type of wood with limited oxygen and the condensate is washed off of the walls in the burn unit and refined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FAB098-4456-4F8F-A6DA-2369964A0861}" type="slidenum">
              <a:rPr lang="en-US" smtClean="0"/>
              <a:t>3</a:t>
            </a:fld>
            <a:endParaRPr lang="en-US"/>
          </a:p>
        </p:txBody>
      </p:sp>
    </p:spTree>
    <p:extLst>
      <p:ext uri="{BB962C8B-B14F-4D97-AF65-F5344CB8AC3E}">
        <p14:creationId xmlns:p14="http://schemas.microsoft.com/office/powerpoint/2010/main" val="1125644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separates particles by size using their electric mobility, which is inversely proportional to the size of the particle and proportional to the number of charges on the particle</a:t>
            </a:r>
          </a:p>
          <a:p>
            <a:endParaRPr lang="en-US" dirty="0"/>
          </a:p>
          <a:p>
            <a:r>
              <a:rPr lang="en-US" dirty="0"/>
              <a:t>The CPC pulls the aerosol sample into a heated saturator where butanol vapor saturates the sample stream. A condenser cools the sample stream to create a supersaturated environment with respect to the butanol vapor. The vapor condenses onto particles and grows large enough to be counted by an optical particle counter system, which enables the model 3772 CPC to count all particles larger than 10 nm in diameter</a:t>
            </a:r>
          </a:p>
        </p:txBody>
      </p:sp>
      <p:sp>
        <p:nvSpPr>
          <p:cNvPr id="4" name="Slide Number Placeholder 3"/>
          <p:cNvSpPr>
            <a:spLocks noGrp="1"/>
          </p:cNvSpPr>
          <p:nvPr>
            <p:ph type="sldNum" sz="quarter" idx="5"/>
          </p:nvPr>
        </p:nvSpPr>
        <p:spPr/>
        <p:txBody>
          <a:bodyPr/>
          <a:lstStyle/>
          <a:p>
            <a:fld id="{D9FAB098-4456-4F8F-A6DA-2369964A0861}" type="slidenum">
              <a:rPr lang="en-US" smtClean="0"/>
              <a:t>10</a:t>
            </a:fld>
            <a:endParaRPr lang="en-US"/>
          </a:p>
        </p:txBody>
      </p:sp>
    </p:spTree>
    <p:extLst>
      <p:ext uri="{BB962C8B-B14F-4D97-AF65-F5344CB8AC3E}">
        <p14:creationId xmlns:p14="http://schemas.microsoft.com/office/powerpoint/2010/main" val="100447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separates particles by size using their electric mobility, which is inversely proportional to the size of the particle and proportional to the number of charges on the particle</a:t>
            </a:r>
          </a:p>
          <a:p>
            <a:endParaRPr lang="en-US" dirty="0"/>
          </a:p>
          <a:p>
            <a:r>
              <a:rPr lang="en-US" dirty="0"/>
              <a:t>The CPC pulls the aerosol sample into a heated saturator where butanol vapor saturates the sample stream. A condenser cools the sample stream to create a supersaturated environment with respect to the butanol vapor. The vapor condenses onto particles and grows large enough to be counted by an optical particle counter system, which enables the model 3772 CPC to count all particles larger than 10 nm in diameter</a:t>
            </a:r>
          </a:p>
        </p:txBody>
      </p:sp>
      <p:sp>
        <p:nvSpPr>
          <p:cNvPr id="4" name="Slide Number Placeholder 3"/>
          <p:cNvSpPr>
            <a:spLocks noGrp="1"/>
          </p:cNvSpPr>
          <p:nvPr>
            <p:ph type="sldNum" sz="quarter" idx="5"/>
          </p:nvPr>
        </p:nvSpPr>
        <p:spPr/>
        <p:txBody>
          <a:bodyPr/>
          <a:lstStyle/>
          <a:p>
            <a:fld id="{D9FAB098-4456-4F8F-A6DA-2369964A0861}" type="slidenum">
              <a:rPr lang="en-US" smtClean="0"/>
              <a:t>11</a:t>
            </a:fld>
            <a:endParaRPr lang="en-US"/>
          </a:p>
        </p:txBody>
      </p:sp>
    </p:spTree>
    <p:extLst>
      <p:ext uri="{BB962C8B-B14F-4D97-AF65-F5344CB8AC3E}">
        <p14:creationId xmlns:p14="http://schemas.microsoft.com/office/powerpoint/2010/main" val="8164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different masses, the electrical field and rotation speed can be varied</a:t>
            </a:r>
          </a:p>
        </p:txBody>
      </p:sp>
      <p:sp>
        <p:nvSpPr>
          <p:cNvPr id="4" name="Slide Number Placeholder 3"/>
          <p:cNvSpPr>
            <a:spLocks noGrp="1"/>
          </p:cNvSpPr>
          <p:nvPr>
            <p:ph type="sldNum" sz="quarter" idx="5"/>
          </p:nvPr>
        </p:nvSpPr>
        <p:spPr/>
        <p:txBody>
          <a:bodyPr/>
          <a:lstStyle/>
          <a:p>
            <a:fld id="{D9FAB098-4456-4F8F-A6DA-2369964A0861}" type="slidenum">
              <a:rPr lang="en-US" smtClean="0"/>
              <a:t>13</a:t>
            </a:fld>
            <a:endParaRPr lang="en-US"/>
          </a:p>
        </p:txBody>
      </p:sp>
    </p:spTree>
    <p:extLst>
      <p:ext uri="{BB962C8B-B14F-4D97-AF65-F5344CB8AC3E}">
        <p14:creationId xmlns:p14="http://schemas.microsoft.com/office/powerpoint/2010/main" val="3582835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A6F63B-FCC2-4CCF-BEDD-A57147D17241}"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30749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F2C840-804B-4C3D-B7C2-2B7AC4027495}"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5475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BD104F-608A-4912-B201-E467C5811003}"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9533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74AE6D-A165-49B0-8187-1FFE22BA6B75}"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2918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7E622D-6DF8-4DED-9980-FEB06F42A489}"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2576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54F6A52-EDE8-4EE8-856B-DB38C0301934}" type="datetime1">
              <a:rPr lang="en-US" smtClean="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1141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6BE656D5-70AB-4A80-A8C0-BD3021D323B8}" type="datetime1">
              <a:rPr lang="en-US" smtClean="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832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B2B0B6-3A28-486F-8A2E-ECC87AE2EBF8}"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235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1EA234-9009-4830-AFED-5FF81AAA1CE9}"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66941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12F4BA-411C-42BD-9024-FD90A7471797}"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8642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6FF6DB-FEB7-4955-BEFA-905D67582668}"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3173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057DBD-E9C2-4C36-B3A6-062D20791E1C}" type="datetime1">
              <a:rPr lang="en-US" smtClean="0"/>
              <a:t>3/26/2019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3028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6C20EA-61EA-424B-A6CB-66E1B7FE4879}"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16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9D8FE4-164F-480F-AA24-95D1BB1B0954}" type="datetime1">
              <a:rPr lang="en-US" smtClean="0"/>
              <a:t>3/26/2019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7414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3F2B0A-DDB8-42D0-83B2-C91F8361466B}" type="datetime1">
              <a:rPr lang="en-US" smtClean="0"/>
              <a:t>3/26/2019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9003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DB7E794-0814-40A3-8638-7E0F9D290880}" type="datetime1">
              <a:rPr lang="en-US" smtClean="0"/>
              <a:t>3/26/2019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483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1B2A2B-0EDA-4514-96AE-25718ABE3C89}"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7137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4B21FE-4A1C-4D0C-92F7-455AA2338498}" type="datetime1">
              <a:rPr lang="en-US" smtClean="0"/>
              <a:t>3/26/2019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487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AE43222A-7CC9-444E-86D6-ADD76A093A31}" type="datetime1">
              <a:rPr lang="en-US" smtClean="0"/>
              <a:t>3/26/2019</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030619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hyperlink" Target="https://en.wikipedia.org/wiki/Deforestation_in_Brazil" TargetMode="External"/><Relationship Id="rId5" Type="http://schemas.openxmlformats.org/officeDocument/2006/relationships/image" Target="../media/image5.jpg"/><Relationship Id="rId4" Type="http://schemas.openxmlformats.org/officeDocument/2006/relationships/hyperlink" Target="http://www.myangelsallergies.com/2011/06/liquid-smoke.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commons.wikimedia.org/wiki/File:Error.svg" TargetMode="External"/><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hyperlink" Target="https://en.wikipedia.org/wiki/Liquid_smoke"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31B3-AB56-46E7-B411-4EDFEFE1C1A4}"/>
              </a:ext>
            </a:extLst>
          </p:cNvPr>
          <p:cNvSpPr>
            <a:spLocks noGrp="1"/>
          </p:cNvSpPr>
          <p:nvPr>
            <p:ph type="ctrTitle"/>
          </p:nvPr>
        </p:nvSpPr>
        <p:spPr/>
        <p:txBody>
          <a:bodyPr>
            <a:normAutofit/>
          </a:bodyPr>
          <a:lstStyle/>
          <a:p>
            <a:r>
              <a:rPr lang="en-US" dirty="0"/>
              <a:t>Characterization of Liquid Smoke by Size Distribution and Kappa Values</a:t>
            </a:r>
          </a:p>
        </p:txBody>
      </p:sp>
      <p:sp>
        <p:nvSpPr>
          <p:cNvPr id="3" name="Subtitle 2">
            <a:extLst>
              <a:ext uri="{FF2B5EF4-FFF2-40B4-BE49-F238E27FC236}">
                <a16:creationId xmlns:a16="http://schemas.microsoft.com/office/drawing/2014/main" id="{62232295-7ABD-443F-B2FD-6D6BB1B41D87}"/>
              </a:ext>
            </a:extLst>
          </p:cNvPr>
          <p:cNvSpPr>
            <a:spLocks noGrp="1"/>
          </p:cNvSpPr>
          <p:nvPr>
            <p:ph type="subTitle" idx="1"/>
          </p:nvPr>
        </p:nvSpPr>
        <p:spPr/>
        <p:txBody>
          <a:bodyPr>
            <a:normAutofit fontScale="62500" lnSpcReduction="20000"/>
          </a:bodyPr>
          <a:lstStyle/>
          <a:p>
            <a:r>
              <a:rPr lang="en-US" dirty="0"/>
              <a:t>Alexa Otto</a:t>
            </a:r>
          </a:p>
          <a:p>
            <a:r>
              <a:rPr lang="en-US" dirty="0"/>
              <a:t>University of North Dakota</a:t>
            </a:r>
          </a:p>
          <a:p>
            <a:r>
              <a:rPr lang="en-US" dirty="0"/>
              <a:t>Atmospheric Science Senior Project</a:t>
            </a:r>
          </a:p>
          <a:p>
            <a:r>
              <a:rPr lang="en-US" dirty="0"/>
              <a:t>3/27/19</a:t>
            </a:r>
          </a:p>
        </p:txBody>
      </p:sp>
    </p:spTree>
    <p:extLst>
      <p:ext uri="{BB962C8B-B14F-4D97-AF65-F5344CB8AC3E}">
        <p14:creationId xmlns:p14="http://schemas.microsoft.com/office/powerpoint/2010/main" val="553730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wall, cabinet, kitchen&#10;&#10;Description generated with very high confidence">
            <a:extLst>
              <a:ext uri="{FF2B5EF4-FFF2-40B4-BE49-F238E27FC236}">
                <a16:creationId xmlns:a16="http://schemas.microsoft.com/office/drawing/2014/main" id="{C92DA370-7812-4174-859D-A7AD6A31AA9D}"/>
              </a:ext>
            </a:extLst>
          </p:cNvPr>
          <p:cNvPicPr>
            <a:picLocks noChangeAspect="1"/>
          </p:cNvPicPr>
          <p:nvPr/>
        </p:nvPicPr>
        <p:blipFill>
          <a:blip r:embed="rId3"/>
          <a:stretch>
            <a:fillRect/>
          </a:stretch>
        </p:blipFill>
        <p:spPr>
          <a:xfrm>
            <a:off x="6417735" y="1850800"/>
            <a:ext cx="4770219" cy="277865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660CF8-AD1A-451A-9B99-86AF699965C4}"/>
              </a:ext>
            </a:extLst>
          </p:cNvPr>
          <p:cNvSpPr>
            <a:spLocks noGrp="1"/>
          </p:cNvSpPr>
          <p:nvPr>
            <p:ph type="title"/>
          </p:nvPr>
        </p:nvSpPr>
        <p:spPr>
          <a:xfrm>
            <a:off x="913774" y="344228"/>
            <a:ext cx="10364451" cy="1596177"/>
          </a:xfrm>
        </p:spPr>
        <p:txBody>
          <a:bodyPr>
            <a:normAutofit/>
          </a:bodyPr>
          <a:lstStyle/>
          <a:p>
            <a:r>
              <a:rPr lang="en-US" dirty="0"/>
              <a:t>TSI Scanning Mobility Particle Sizer (SMPS)</a:t>
            </a:r>
          </a:p>
        </p:txBody>
      </p:sp>
      <p:sp>
        <p:nvSpPr>
          <p:cNvPr id="3" name="Content Placeholder 2">
            <a:extLst>
              <a:ext uri="{FF2B5EF4-FFF2-40B4-BE49-F238E27FC236}">
                <a16:creationId xmlns:a16="http://schemas.microsoft.com/office/drawing/2014/main" id="{AA08E171-7727-4043-9E9F-C04202D42890}"/>
              </a:ext>
            </a:extLst>
          </p:cNvPr>
          <p:cNvSpPr>
            <a:spLocks noGrp="1"/>
          </p:cNvSpPr>
          <p:nvPr>
            <p:ph idx="1"/>
          </p:nvPr>
        </p:nvSpPr>
        <p:spPr>
          <a:xfrm>
            <a:off x="1004046" y="1643535"/>
            <a:ext cx="4860493" cy="3570929"/>
          </a:xfrm>
        </p:spPr>
        <p:txBody>
          <a:bodyPr>
            <a:normAutofit/>
          </a:bodyPr>
          <a:lstStyle/>
          <a:p>
            <a:r>
              <a:rPr lang="en-US" sz="2100" cap="none" dirty="0"/>
              <a:t>Consists of TSI Electrostatic Classifier Model 3080</a:t>
            </a:r>
          </a:p>
          <a:p>
            <a:pPr lvl="1"/>
            <a:r>
              <a:rPr lang="en-US" sz="2100" cap="none" dirty="0"/>
              <a:t>Separates particles by size using their electric mobility</a:t>
            </a:r>
          </a:p>
          <a:p>
            <a:pPr lvl="1"/>
            <a:endParaRPr lang="en-US" sz="2100" dirty="0"/>
          </a:p>
          <a:p>
            <a:pPr lvl="1"/>
            <a:endParaRPr lang="en-US" sz="2100" dirty="0"/>
          </a:p>
          <a:p>
            <a:pPr lvl="1"/>
            <a:endParaRPr lang="en-US" dirty="0"/>
          </a:p>
          <a:p>
            <a:pPr lvl="1"/>
            <a:endParaRPr lang="en-US" dirty="0"/>
          </a:p>
        </p:txBody>
      </p:sp>
      <p:sp>
        <p:nvSpPr>
          <p:cNvPr id="6" name="TextBox 5">
            <a:extLst>
              <a:ext uri="{FF2B5EF4-FFF2-40B4-BE49-F238E27FC236}">
                <a16:creationId xmlns:a16="http://schemas.microsoft.com/office/drawing/2014/main" id="{4EF31945-D5EE-41E5-B98F-3395B245D9BC}"/>
              </a:ext>
            </a:extLst>
          </p:cNvPr>
          <p:cNvSpPr txBox="1"/>
          <p:nvPr/>
        </p:nvSpPr>
        <p:spPr>
          <a:xfrm>
            <a:off x="6483912" y="4721290"/>
            <a:ext cx="4637864" cy="400110"/>
          </a:xfrm>
          <a:prstGeom prst="rect">
            <a:avLst/>
          </a:prstGeom>
          <a:noFill/>
        </p:spPr>
        <p:txBody>
          <a:bodyPr wrap="square" rtlCol="0">
            <a:spAutoFit/>
          </a:bodyPr>
          <a:lstStyle/>
          <a:p>
            <a:r>
              <a:rPr lang="en-US" sz="1000" dirty="0"/>
              <a:t>https://docs.google.com/document/d/1rT6szXtwZgdUTVcDB13OgYgDgsf7aOVqElKqQKmoXkU/edit</a:t>
            </a:r>
          </a:p>
        </p:txBody>
      </p:sp>
      <p:sp>
        <p:nvSpPr>
          <p:cNvPr id="8" name="Slide Number Placeholder 7">
            <a:extLst>
              <a:ext uri="{FF2B5EF4-FFF2-40B4-BE49-F238E27FC236}">
                <a16:creationId xmlns:a16="http://schemas.microsoft.com/office/drawing/2014/main" id="{4F580C1D-7ED9-4B14-B724-A03FF69158CA}"/>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3369985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indoor, wall, cabinet, kitchen&#10;&#10;Description generated with very high confidence">
            <a:extLst>
              <a:ext uri="{FF2B5EF4-FFF2-40B4-BE49-F238E27FC236}">
                <a16:creationId xmlns:a16="http://schemas.microsoft.com/office/drawing/2014/main" id="{C92DA370-7812-4174-859D-A7AD6A31AA9D}"/>
              </a:ext>
            </a:extLst>
          </p:cNvPr>
          <p:cNvPicPr>
            <a:picLocks noChangeAspect="1"/>
          </p:cNvPicPr>
          <p:nvPr/>
        </p:nvPicPr>
        <p:blipFill>
          <a:blip r:embed="rId3"/>
          <a:stretch>
            <a:fillRect/>
          </a:stretch>
        </p:blipFill>
        <p:spPr>
          <a:xfrm>
            <a:off x="6327463" y="1744013"/>
            <a:ext cx="4770219" cy="277865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660CF8-AD1A-451A-9B99-86AF699965C4}"/>
              </a:ext>
            </a:extLst>
          </p:cNvPr>
          <p:cNvSpPr>
            <a:spLocks noGrp="1"/>
          </p:cNvSpPr>
          <p:nvPr>
            <p:ph type="title"/>
          </p:nvPr>
        </p:nvSpPr>
        <p:spPr>
          <a:xfrm>
            <a:off x="878104" y="325387"/>
            <a:ext cx="10364451" cy="1596177"/>
          </a:xfrm>
        </p:spPr>
        <p:txBody>
          <a:bodyPr>
            <a:normAutofit/>
          </a:bodyPr>
          <a:lstStyle/>
          <a:p>
            <a:r>
              <a:rPr lang="en-US" dirty="0"/>
              <a:t>TSI Scanning Mobility Particle Sizer (SMPS)</a:t>
            </a:r>
          </a:p>
        </p:txBody>
      </p:sp>
      <p:sp>
        <p:nvSpPr>
          <p:cNvPr id="3" name="Content Placeholder 2">
            <a:extLst>
              <a:ext uri="{FF2B5EF4-FFF2-40B4-BE49-F238E27FC236}">
                <a16:creationId xmlns:a16="http://schemas.microsoft.com/office/drawing/2014/main" id="{AA08E171-7727-4043-9E9F-C04202D42890}"/>
              </a:ext>
            </a:extLst>
          </p:cNvPr>
          <p:cNvSpPr>
            <a:spLocks noGrp="1"/>
          </p:cNvSpPr>
          <p:nvPr>
            <p:ph idx="1"/>
          </p:nvPr>
        </p:nvSpPr>
        <p:spPr>
          <a:xfrm>
            <a:off x="1004046" y="1565058"/>
            <a:ext cx="4860493" cy="3570929"/>
          </a:xfrm>
        </p:spPr>
        <p:txBody>
          <a:bodyPr>
            <a:normAutofit/>
          </a:bodyPr>
          <a:lstStyle/>
          <a:p>
            <a:pPr>
              <a:buClr>
                <a:schemeClr val="bg1">
                  <a:lumMod val="50000"/>
                </a:schemeClr>
              </a:buClr>
            </a:pPr>
            <a:r>
              <a:rPr lang="en-US" sz="2100" cap="none" dirty="0">
                <a:solidFill>
                  <a:schemeClr val="bg1">
                    <a:lumMod val="65000"/>
                  </a:schemeClr>
                </a:solidFill>
              </a:rPr>
              <a:t>Consists of TSI Electrostatic Classifier Model 3080</a:t>
            </a:r>
          </a:p>
          <a:p>
            <a:pPr lvl="1">
              <a:buClr>
                <a:schemeClr val="bg1">
                  <a:lumMod val="50000"/>
                </a:schemeClr>
              </a:buClr>
            </a:pPr>
            <a:r>
              <a:rPr lang="en-US" sz="2100" cap="none" dirty="0">
                <a:solidFill>
                  <a:schemeClr val="bg1">
                    <a:lumMod val="65000"/>
                  </a:schemeClr>
                </a:solidFill>
              </a:rPr>
              <a:t>Separates particles by size using their electric mobility</a:t>
            </a:r>
          </a:p>
          <a:p>
            <a:r>
              <a:rPr lang="en-US" sz="2100" cap="none" dirty="0"/>
              <a:t>TSI Condensation Particle Counter (CPC) Model 3772</a:t>
            </a:r>
          </a:p>
          <a:p>
            <a:pPr lvl="1"/>
            <a:r>
              <a:rPr lang="en-US" sz="2100" cap="none" dirty="0"/>
              <a:t>Counts particles larger than 10 nm diameter in sample stream</a:t>
            </a:r>
          </a:p>
        </p:txBody>
      </p:sp>
      <p:sp>
        <p:nvSpPr>
          <p:cNvPr id="5" name="TextBox 4">
            <a:extLst>
              <a:ext uri="{FF2B5EF4-FFF2-40B4-BE49-F238E27FC236}">
                <a16:creationId xmlns:a16="http://schemas.microsoft.com/office/drawing/2014/main" id="{B6376E9B-A946-43FF-950A-D4DA8A7D093D}"/>
              </a:ext>
            </a:extLst>
          </p:cNvPr>
          <p:cNvSpPr txBox="1"/>
          <p:nvPr/>
        </p:nvSpPr>
        <p:spPr>
          <a:xfrm>
            <a:off x="6298618" y="4658933"/>
            <a:ext cx="4509857" cy="400110"/>
          </a:xfrm>
          <a:prstGeom prst="rect">
            <a:avLst/>
          </a:prstGeom>
          <a:noFill/>
        </p:spPr>
        <p:txBody>
          <a:bodyPr wrap="square" rtlCol="0">
            <a:spAutoFit/>
          </a:bodyPr>
          <a:lstStyle/>
          <a:p>
            <a:r>
              <a:rPr lang="en-US" sz="1000" dirty="0"/>
              <a:t>https://docs.google.com/document/d/1rT6szXtwZgdUTVcDB13OgYgDgsf7aOVqElKqQKmoXkU/edit</a:t>
            </a:r>
          </a:p>
        </p:txBody>
      </p:sp>
      <p:sp>
        <p:nvSpPr>
          <p:cNvPr id="8" name="Slide Number Placeholder 7">
            <a:extLst>
              <a:ext uri="{FF2B5EF4-FFF2-40B4-BE49-F238E27FC236}">
                <a16:creationId xmlns:a16="http://schemas.microsoft.com/office/drawing/2014/main" id="{295A6391-5833-43D1-B96A-5BDA34A26311}"/>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43139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0BF567-95E9-4D34-9353-43EE9490BDEF}"/>
              </a:ext>
            </a:extLst>
          </p:cNvPr>
          <p:cNvPicPr>
            <a:picLocks noChangeAspect="1"/>
          </p:cNvPicPr>
          <p:nvPr/>
        </p:nvPicPr>
        <p:blipFill>
          <a:blip r:embed="rId2"/>
          <a:stretch>
            <a:fillRect/>
          </a:stretch>
        </p:blipFill>
        <p:spPr bwMode="auto">
          <a:xfrm>
            <a:off x="4532407" y="1732366"/>
            <a:ext cx="6909479" cy="3489287"/>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3" name="Picture 12">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2A6BF34-3C10-4330-B827-63F279894D4A}"/>
              </a:ext>
            </a:extLst>
          </p:cNvPr>
          <p:cNvSpPr>
            <a:spLocks noGrp="1"/>
          </p:cNvSpPr>
          <p:nvPr>
            <p:ph type="title"/>
          </p:nvPr>
        </p:nvSpPr>
        <p:spPr>
          <a:xfrm>
            <a:off x="643464" y="246563"/>
            <a:ext cx="10905072" cy="1573863"/>
          </a:xfrm>
        </p:spPr>
        <p:txBody>
          <a:bodyPr vert="horz" lIns="91440" tIns="45720" rIns="91440" bIns="45720" rtlCol="0" anchor="ctr">
            <a:normAutofit/>
          </a:bodyPr>
          <a:lstStyle/>
          <a:p>
            <a:r>
              <a:rPr lang="en-US" dirty="0"/>
              <a:t>Set Up Kappa Values</a:t>
            </a:r>
          </a:p>
        </p:txBody>
      </p:sp>
      <p:sp>
        <p:nvSpPr>
          <p:cNvPr id="6" name="TextBox 5">
            <a:extLst>
              <a:ext uri="{FF2B5EF4-FFF2-40B4-BE49-F238E27FC236}">
                <a16:creationId xmlns:a16="http://schemas.microsoft.com/office/drawing/2014/main" id="{F75221B7-0AF9-4DE4-8E47-37C7E78DFE67}"/>
              </a:ext>
            </a:extLst>
          </p:cNvPr>
          <p:cNvSpPr txBox="1"/>
          <p:nvPr/>
        </p:nvSpPr>
        <p:spPr>
          <a:xfrm>
            <a:off x="858547" y="1732366"/>
            <a:ext cx="3352128" cy="3881309"/>
          </a:xfrm>
          <a:prstGeom prst="rect">
            <a:avLst/>
          </a:prstGeom>
        </p:spPr>
        <p:txBody>
          <a:bodyPr vert="horz" lIns="91440" tIns="45720" rIns="91440" bIns="45720" rtlCol="0">
            <a:normAutofit/>
          </a:bodyPr>
          <a:lstStyle/>
          <a:p>
            <a:pPr defTabSz="914400">
              <a:lnSpc>
                <a:spcPct val="120000"/>
              </a:lnSpc>
              <a:spcAft>
                <a:spcPts val="600"/>
              </a:spcAft>
              <a:buClr>
                <a:schemeClr val="tx1"/>
              </a:buClr>
            </a:pPr>
            <a:r>
              <a:rPr lang="en-US" sz="2100" dirty="0"/>
              <a:t>ADDED:</a:t>
            </a:r>
          </a:p>
          <a:p>
            <a:pPr marL="285750" indent="-228600" defTabSz="914400">
              <a:lnSpc>
                <a:spcPct val="120000"/>
              </a:lnSpc>
              <a:spcAft>
                <a:spcPts val="600"/>
              </a:spcAft>
              <a:buClr>
                <a:schemeClr val="tx1"/>
              </a:buClr>
              <a:buFont typeface="Arial" panose="020B0604020202020204" pitchFamily="34" charset="0"/>
              <a:buChar char="•"/>
            </a:pPr>
            <a:r>
              <a:rPr lang="en-US" sz="2100" dirty="0"/>
              <a:t>Centrifugal Particle Mass Analyzer (CPMA)</a:t>
            </a:r>
          </a:p>
          <a:p>
            <a:pPr marL="285750" indent="-228600" defTabSz="914400">
              <a:lnSpc>
                <a:spcPct val="120000"/>
              </a:lnSpc>
              <a:spcAft>
                <a:spcPts val="600"/>
              </a:spcAft>
              <a:buClr>
                <a:schemeClr val="tx1"/>
              </a:buClr>
              <a:buFont typeface="Arial" panose="020B0604020202020204" pitchFamily="34" charset="0"/>
              <a:buChar char="•"/>
            </a:pPr>
            <a:r>
              <a:rPr lang="en-US" sz="2100" dirty="0"/>
              <a:t>Cloud Condensation Nuclei Counter (CCNC)</a:t>
            </a:r>
          </a:p>
        </p:txBody>
      </p:sp>
      <p:sp>
        <p:nvSpPr>
          <p:cNvPr id="7" name="Slide Number Placeholder 6">
            <a:extLst>
              <a:ext uri="{FF2B5EF4-FFF2-40B4-BE49-F238E27FC236}">
                <a16:creationId xmlns:a16="http://schemas.microsoft.com/office/drawing/2014/main" id="{6BCCBD14-9B2A-4841-BBAA-76070A038032}"/>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053907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10">
            <a:extLst>
              <a:ext uri="{FF2B5EF4-FFF2-40B4-BE49-F238E27FC236}">
                <a16:creationId xmlns:a16="http://schemas.microsoft.com/office/drawing/2014/main" id="{1F3FB997-C7A9-4456-BE2B-46DFAEAA737E}"/>
              </a:ext>
            </a:extLst>
          </p:cNvPr>
          <p:cNvPicPr>
            <a:picLocks noChangeAspect="1"/>
          </p:cNvPicPr>
          <p:nvPr/>
        </p:nvPicPr>
        <p:blipFill>
          <a:blip r:embed="rId3"/>
          <a:stretch>
            <a:fillRect/>
          </a:stretch>
        </p:blipFill>
        <p:spPr>
          <a:xfrm>
            <a:off x="6417735" y="2251745"/>
            <a:ext cx="4770219" cy="2683248"/>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8" name="Picture 37">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877756-7F0D-474A-8EC8-17CEA8BE03A4}"/>
              </a:ext>
            </a:extLst>
          </p:cNvPr>
          <p:cNvSpPr>
            <a:spLocks noGrp="1"/>
          </p:cNvSpPr>
          <p:nvPr>
            <p:ph type="title"/>
          </p:nvPr>
        </p:nvSpPr>
        <p:spPr>
          <a:xfrm>
            <a:off x="913774" y="502202"/>
            <a:ext cx="10364451" cy="1596177"/>
          </a:xfrm>
        </p:spPr>
        <p:txBody>
          <a:bodyPr>
            <a:normAutofit/>
          </a:bodyPr>
          <a:lstStyle/>
          <a:p>
            <a:r>
              <a:rPr lang="en-US" dirty="0"/>
              <a:t>Cambustion Centrifugal Particle MASS ANALYZER (CPMA)</a:t>
            </a:r>
          </a:p>
        </p:txBody>
      </p:sp>
      <p:sp>
        <p:nvSpPr>
          <p:cNvPr id="33" name="Content Placeholder 32">
            <a:extLst>
              <a:ext uri="{FF2B5EF4-FFF2-40B4-BE49-F238E27FC236}">
                <a16:creationId xmlns:a16="http://schemas.microsoft.com/office/drawing/2014/main" id="{BEDE7BC1-D7AD-4C41-9E41-A80518B8C388}"/>
              </a:ext>
            </a:extLst>
          </p:cNvPr>
          <p:cNvSpPr>
            <a:spLocks noGrp="1"/>
          </p:cNvSpPr>
          <p:nvPr>
            <p:ph idx="1"/>
          </p:nvPr>
        </p:nvSpPr>
        <p:spPr>
          <a:xfrm>
            <a:off x="913774" y="2160421"/>
            <a:ext cx="4860493" cy="2840787"/>
          </a:xfrm>
        </p:spPr>
        <p:txBody>
          <a:bodyPr>
            <a:normAutofit/>
          </a:bodyPr>
          <a:lstStyle/>
          <a:p>
            <a:r>
              <a:rPr lang="en-US" sz="2100" cap="none" dirty="0"/>
              <a:t>Classifies particles by their mass to charge ratio</a:t>
            </a:r>
          </a:p>
          <a:p>
            <a:r>
              <a:rPr lang="en-US" sz="2100" cap="none" dirty="0"/>
              <a:t> Utilizes opposite electrical and centrifugal fields to classify aerosols</a:t>
            </a:r>
          </a:p>
          <a:p>
            <a:endParaRPr lang="en-US" dirty="0"/>
          </a:p>
        </p:txBody>
      </p:sp>
      <p:sp>
        <p:nvSpPr>
          <p:cNvPr id="5" name="Slide Number Placeholder 4">
            <a:extLst>
              <a:ext uri="{FF2B5EF4-FFF2-40B4-BE49-F238E27FC236}">
                <a16:creationId xmlns:a16="http://schemas.microsoft.com/office/drawing/2014/main" id="{43B7DBC4-EB2E-44C1-A3F7-8BE15B699648}"/>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10932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928B170-B7BC-4BDA-AF69-28A89C4F89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4">
            <a:extLst>
              <a:ext uri="{FF2B5EF4-FFF2-40B4-BE49-F238E27FC236}">
                <a16:creationId xmlns:a16="http://schemas.microsoft.com/office/drawing/2014/main" id="{42D6233C-8E8C-41FF-867C-091E70E7128E}"/>
              </a:ext>
            </a:extLst>
          </p:cNvPr>
          <p:cNvPicPr>
            <a:picLocks noChangeAspect="1"/>
          </p:cNvPicPr>
          <p:nvPr/>
        </p:nvPicPr>
        <p:blipFill>
          <a:blip r:embed="rId2"/>
          <a:stretch>
            <a:fillRect/>
          </a:stretch>
        </p:blipFill>
        <p:spPr>
          <a:xfrm>
            <a:off x="8359084" y="809625"/>
            <a:ext cx="3059311" cy="543877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8" name="Picture 27">
            <a:extLst>
              <a:ext uri="{FF2B5EF4-FFF2-40B4-BE49-F238E27FC236}">
                <a16:creationId xmlns:a16="http://schemas.microsoft.com/office/drawing/2014/main" id="{2E1E8C82-833C-4573-807A-A01BED3757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F1D3CD-0A61-4324-A6C1-102297AA1AFE}"/>
              </a:ext>
            </a:extLst>
          </p:cNvPr>
          <p:cNvSpPr>
            <a:spLocks noGrp="1"/>
          </p:cNvSpPr>
          <p:nvPr>
            <p:ph type="title"/>
          </p:nvPr>
        </p:nvSpPr>
        <p:spPr>
          <a:xfrm>
            <a:off x="913776" y="431281"/>
            <a:ext cx="6564205" cy="1573863"/>
          </a:xfrm>
        </p:spPr>
        <p:txBody>
          <a:bodyPr>
            <a:normAutofit/>
          </a:bodyPr>
          <a:lstStyle/>
          <a:p>
            <a:r>
              <a:rPr lang="en-US" dirty="0"/>
              <a:t>DMT Cloud Condensation Nuclei Counter (CCNC)</a:t>
            </a:r>
          </a:p>
        </p:txBody>
      </p:sp>
      <p:sp>
        <p:nvSpPr>
          <p:cNvPr id="23" name="Content Placeholder 22">
            <a:extLst>
              <a:ext uri="{FF2B5EF4-FFF2-40B4-BE49-F238E27FC236}">
                <a16:creationId xmlns:a16="http://schemas.microsoft.com/office/drawing/2014/main" id="{D6B8059D-9296-4FAD-B658-17BD43893749}"/>
              </a:ext>
            </a:extLst>
          </p:cNvPr>
          <p:cNvSpPr>
            <a:spLocks noGrp="1"/>
          </p:cNvSpPr>
          <p:nvPr>
            <p:ph idx="1"/>
          </p:nvPr>
        </p:nvSpPr>
        <p:spPr>
          <a:xfrm>
            <a:off x="913776" y="2005144"/>
            <a:ext cx="6564207" cy="2569968"/>
          </a:xfrm>
        </p:spPr>
        <p:txBody>
          <a:bodyPr>
            <a:normAutofit/>
          </a:bodyPr>
          <a:lstStyle/>
          <a:p>
            <a:r>
              <a:rPr lang="en-US" sz="2100" cap="none" dirty="0"/>
              <a:t>Measure cloud condensation nuclei (CCN) concentration </a:t>
            </a:r>
          </a:p>
          <a:p>
            <a:r>
              <a:rPr lang="en-US" sz="2100" cap="none" dirty="0"/>
              <a:t>Creates a supersaturated environment using a temperature gradient in a vertical column</a:t>
            </a:r>
          </a:p>
          <a:p>
            <a:pPr marL="0" indent="0">
              <a:buNone/>
            </a:pPr>
            <a:endParaRPr lang="en-US" dirty="0"/>
          </a:p>
        </p:txBody>
      </p:sp>
      <p:sp>
        <p:nvSpPr>
          <p:cNvPr id="5" name="Slide Number Placeholder 4">
            <a:extLst>
              <a:ext uri="{FF2B5EF4-FFF2-40B4-BE49-F238E27FC236}">
                <a16:creationId xmlns:a16="http://schemas.microsoft.com/office/drawing/2014/main" id="{189D0E50-7D01-471F-BF59-DB59AC252D0C}"/>
              </a:ext>
            </a:extLst>
          </p:cNvPr>
          <p:cNvSpPr>
            <a:spLocks noGrp="1"/>
          </p:cNvSpPr>
          <p:nvPr>
            <p:ph type="sldNum" sz="quarter" idx="12"/>
          </p:nvPr>
        </p:nvSpPr>
        <p:spPr/>
        <p:txBody>
          <a:bodyPr/>
          <a:lstStyle/>
          <a:p>
            <a:fld id="{D57F1E4F-1CFF-5643-939E-217C01CDF565}" type="slidenum">
              <a:rPr lang="en-US" smtClean="0">
                <a:solidFill>
                  <a:schemeClr val="bg1"/>
                </a:solidFill>
              </a:rPr>
              <a:pPr/>
              <a:t>14</a:t>
            </a:fld>
            <a:endParaRPr lang="en-US" dirty="0">
              <a:solidFill>
                <a:schemeClr val="bg1"/>
              </a:solidFill>
            </a:endParaRPr>
          </a:p>
        </p:txBody>
      </p:sp>
    </p:spTree>
    <p:extLst>
      <p:ext uri="{BB962C8B-B14F-4D97-AF65-F5344CB8AC3E}">
        <p14:creationId xmlns:p14="http://schemas.microsoft.com/office/powerpoint/2010/main" val="2891194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7FB6F63-6A15-4DF4-8D74-BE40B8352A59}"/>
              </a:ext>
            </a:extLst>
          </p:cNvPr>
          <p:cNvPicPr>
            <a:picLocks noChangeAspect="1"/>
          </p:cNvPicPr>
          <p:nvPr/>
        </p:nvPicPr>
        <p:blipFill>
          <a:blip r:embed="rId2"/>
          <a:stretch>
            <a:fillRect/>
          </a:stretch>
        </p:blipFill>
        <p:spPr>
          <a:xfrm>
            <a:off x="716728" y="1478855"/>
            <a:ext cx="10758544" cy="3442735"/>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4" name="Picture 13">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D22C4EF-BFF7-4FAD-A75A-A7E5AFC4F554}"/>
              </a:ext>
            </a:extLst>
          </p:cNvPr>
          <p:cNvSpPr>
            <a:spLocks noGrp="1"/>
          </p:cNvSpPr>
          <p:nvPr>
            <p:ph type="title"/>
          </p:nvPr>
        </p:nvSpPr>
        <p:spPr>
          <a:xfrm>
            <a:off x="643465" y="278217"/>
            <a:ext cx="10905071" cy="1573863"/>
          </a:xfrm>
        </p:spPr>
        <p:txBody>
          <a:bodyPr>
            <a:normAutofit/>
          </a:bodyPr>
          <a:lstStyle/>
          <a:p>
            <a:r>
              <a:rPr lang="en-US" dirty="0"/>
              <a:t>Size Distribution</a:t>
            </a:r>
          </a:p>
        </p:txBody>
      </p:sp>
      <p:sp>
        <p:nvSpPr>
          <p:cNvPr id="6" name="Content Placeholder 2">
            <a:extLst>
              <a:ext uri="{FF2B5EF4-FFF2-40B4-BE49-F238E27FC236}">
                <a16:creationId xmlns:a16="http://schemas.microsoft.com/office/drawing/2014/main" id="{609C4C10-F8E9-44F1-828F-E7ECA2A5131C}"/>
              </a:ext>
            </a:extLst>
          </p:cNvPr>
          <p:cNvSpPr>
            <a:spLocks noGrp="1"/>
          </p:cNvSpPr>
          <p:nvPr>
            <p:ph idx="1"/>
          </p:nvPr>
        </p:nvSpPr>
        <p:spPr>
          <a:xfrm>
            <a:off x="643464" y="4410166"/>
            <a:ext cx="10758543" cy="1937957"/>
          </a:xfrm>
        </p:spPr>
        <p:txBody>
          <a:bodyPr>
            <a:normAutofit/>
          </a:bodyPr>
          <a:lstStyle/>
          <a:p>
            <a:r>
              <a:rPr lang="en-US" sz="2100" cap="none" dirty="0"/>
              <a:t>Peak at 40 nm so set points determined to be:  40.0, 55.2, 71.0, 85.0, 98.2 nm</a:t>
            </a:r>
          </a:p>
        </p:txBody>
      </p:sp>
      <p:sp>
        <p:nvSpPr>
          <p:cNvPr id="5" name="Slide Number Placeholder 4">
            <a:extLst>
              <a:ext uri="{FF2B5EF4-FFF2-40B4-BE49-F238E27FC236}">
                <a16:creationId xmlns:a16="http://schemas.microsoft.com/office/drawing/2014/main" id="{942F7948-A9E4-48AF-A3E6-D4D46FD5EE84}"/>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3783014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F34316F-346D-4AC8-9312-EE3A06F1ADFC}"/>
              </a:ext>
            </a:extLst>
          </p:cNvPr>
          <p:cNvSpPr>
            <a:spLocks noGrp="1"/>
          </p:cNvSpPr>
          <p:nvPr>
            <p:ph type="title"/>
          </p:nvPr>
        </p:nvSpPr>
        <p:spPr>
          <a:xfrm>
            <a:off x="886408" y="771460"/>
            <a:ext cx="4049486" cy="1573863"/>
          </a:xfrm>
        </p:spPr>
        <p:txBody>
          <a:bodyPr vert="horz" lIns="91440" tIns="45720" rIns="91440" bIns="45720" rtlCol="0" anchor="ctr">
            <a:normAutofit/>
          </a:bodyPr>
          <a:lstStyle/>
          <a:p>
            <a:pPr algn="l"/>
            <a:r>
              <a:rPr lang="en-US" dirty="0"/>
              <a:t>Supersaturation Set Points for Diameters</a:t>
            </a:r>
          </a:p>
        </p:txBody>
      </p:sp>
      <p:sp>
        <p:nvSpPr>
          <p:cNvPr id="5" name="TextBox 4">
            <a:extLst>
              <a:ext uri="{FF2B5EF4-FFF2-40B4-BE49-F238E27FC236}">
                <a16:creationId xmlns:a16="http://schemas.microsoft.com/office/drawing/2014/main" id="{B33C4391-2853-461E-9008-D777DBBDFE90}"/>
              </a:ext>
            </a:extLst>
          </p:cNvPr>
          <p:cNvSpPr txBox="1"/>
          <p:nvPr/>
        </p:nvSpPr>
        <p:spPr>
          <a:xfrm>
            <a:off x="886408" y="2345323"/>
            <a:ext cx="3352128" cy="2394761"/>
          </a:xfrm>
          <a:prstGeom prst="rect">
            <a:avLst/>
          </a:prstGeom>
        </p:spPr>
        <p:txBody>
          <a:bodyPr vert="horz" lIns="91440" tIns="45720" rIns="91440" bIns="45720" rtlCol="0">
            <a:noAutofit/>
          </a:bodyPr>
          <a:lstStyle/>
          <a:p>
            <a:pPr marL="285750" indent="-228600" defTabSz="914400">
              <a:lnSpc>
                <a:spcPct val="120000"/>
              </a:lnSpc>
              <a:spcAft>
                <a:spcPts val="600"/>
              </a:spcAft>
              <a:buClr>
                <a:schemeClr val="tx1"/>
              </a:buClr>
              <a:buFont typeface="Arial" panose="020B0604020202020204" pitchFamily="34" charset="0"/>
              <a:buChar char="•"/>
            </a:pPr>
            <a:r>
              <a:rPr lang="en-US" sz="2100" dirty="0"/>
              <a:t>Varying set points in order to catch activation point (where ratio of aerosols becoming CCN to those going in is 50%)</a:t>
            </a:r>
          </a:p>
        </p:txBody>
      </p:sp>
      <p:graphicFrame>
        <p:nvGraphicFramePr>
          <p:cNvPr id="4" name="Content Placeholder 3">
            <a:extLst>
              <a:ext uri="{FF2B5EF4-FFF2-40B4-BE49-F238E27FC236}">
                <a16:creationId xmlns:a16="http://schemas.microsoft.com/office/drawing/2014/main" id="{C9A57999-CA60-4E69-965B-B8E8AC42E6E9}"/>
              </a:ext>
            </a:extLst>
          </p:cNvPr>
          <p:cNvGraphicFramePr>
            <a:graphicFrameLocks noGrp="1"/>
          </p:cNvGraphicFramePr>
          <p:nvPr>
            <p:ph idx="1"/>
            <p:extLst>
              <p:ext uri="{D42A27DB-BD31-4B8C-83A1-F6EECF244321}">
                <p14:modId xmlns:p14="http://schemas.microsoft.com/office/powerpoint/2010/main" val="4069733241"/>
              </p:ext>
            </p:extLst>
          </p:nvPr>
        </p:nvGraphicFramePr>
        <p:xfrm>
          <a:off x="4935894" y="794573"/>
          <a:ext cx="6909480" cy="4644420"/>
        </p:xfrm>
        <a:graphic>
          <a:graphicData uri="http://schemas.openxmlformats.org/drawingml/2006/table">
            <a:tbl>
              <a:tblPr firstRow="1" firstCol="1" bandRow="1">
                <a:noFill/>
                <a:tableStyleId>{5C22544A-7EE6-4342-B048-85BDC9FD1C3A}</a:tableStyleId>
              </a:tblPr>
              <a:tblGrid>
                <a:gridCol w="1392944">
                  <a:extLst>
                    <a:ext uri="{9D8B030D-6E8A-4147-A177-3AD203B41FA5}">
                      <a16:colId xmlns:a16="http://schemas.microsoft.com/office/drawing/2014/main" val="3355579518"/>
                    </a:ext>
                  </a:extLst>
                </a:gridCol>
                <a:gridCol w="5516536">
                  <a:extLst>
                    <a:ext uri="{9D8B030D-6E8A-4147-A177-3AD203B41FA5}">
                      <a16:colId xmlns:a16="http://schemas.microsoft.com/office/drawing/2014/main" val="1928781302"/>
                    </a:ext>
                  </a:extLst>
                </a:gridCol>
              </a:tblGrid>
              <a:tr h="0">
                <a:tc>
                  <a:txBody>
                    <a:bodyPr/>
                    <a:lstStyle/>
                    <a:p>
                      <a:pPr marL="0" marR="0" indent="0" algn="ctr">
                        <a:spcBef>
                          <a:spcPts val="0"/>
                        </a:spcBef>
                        <a:spcAft>
                          <a:spcPts val="0"/>
                        </a:spcAft>
                      </a:pPr>
                      <a:r>
                        <a:rPr lang="en-US" sz="1600" b="1">
                          <a:solidFill>
                            <a:srgbClr val="FFFFFF"/>
                          </a:solidFill>
                          <a:effectLst/>
                        </a:rPr>
                        <a:t>Diameter</a:t>
                      </a:r>
                      <a:endParaRPr lang="en-US" sz="1600" b="1">
                        <a:solidFill>
                          <a:srgbClr val="FFFFFF"/>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636B68">
                        <a:alpha val="69804"/>
                      </a:srgbClr>
                    </a:solidFill>
                  </a:tcPr>
                </a:tc>
                <a:tc>
                  <a:txBody>
                    <a:bodyPr/>
                    <a:lstStyle/>
                    <a:p>
                      <a:pPr marL="0" marR="0" indent="0" algn="ctr">
                        <a:spcBef>
                          <a:spcPts val="0"/>
                        </a:spcBef>
                        <a:spcAft>
                          <a:spcPts val="0"/>
                        </a:spcAft>
                      </a:pPr>
                      <a:r>
                        <a:rPr lang="en-US" sz="1600" b="1" dirty="0">
                          <a:solidFill>
                            <a:srgbClr val="FFFFFF"/>
                          </a:solidFill>
                          <a:effectLst/>
                        </a:rPr>
                        <a:t>Supersaturation% Set Points</a:t>
                      </a:r>
                      <a:endParaRPr lang="en-US" sz="1600" b="1" dirty="0">
                        <a:solidFill>
                          <a:srgbClr val="FFFFFF"/>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636B68">
                        <a:alpha val="69804"/>
                      </a:srgbClr>
                    </a:solidFill>
                  </a:tcPr>
                </a:tc>
                <a:extLst>
                  <a:ext uri="{0D108BD9-81ED-4DB2-BD59-A6C34878D82A}">
                    <a16:rowId xmlns:a16="http://schemas.microsoft.com/office/drawing/2014/main" val="2459523496"/>
                  </a:ext>
                </a:extLst>
              </a:tr>
              <a:tr h="823436">
                <a:tc>
                  <a:txBody>
                    <a:bodyPr/>
                    <a:lstStyle/>
                    <a:p>
                      <a:pPr marL="0" marR="0" indent="0" algn="ctr">
                        <a:spcBef>
                          <a:spcPts val="0"/>
                        </a:spcBef>
                        <a:spcAft>
                          <a:spcPts val="0"/>
                        </a:spcAft>
                      </a:pPr>
                      <a:r>
                        <a:rPr lang="en-US" sz="1600" b="1">
                          <a:solidFill>
                            <a:srgbClr val="FFFFFF"/>
                          </a:solidFill>
                          <a:effectLst/>
                        </a:rPr>
                        <a:t>40.0 nm</a:t>
                      </a:r>
                      <a:endParaRPr lang="en-US" sz="1600" b="1">
                        <a:solidFill>
                          <a:srgbClr val="FFFFFF"/>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indent="0" algn="just">
                        <a:spcBef>
                          <a:spcPts val="0"/>
                        </a:spcBef>
                        <a:spcAft>
                          <a:spcPts val="0"/>
                        </a:spcAft>
                      </a:pPr>
                      <a:r>
                        <a:rPr lang="en-US" sz="1600">
                          <a:solidFill>
                            <a:schemeClr val="tx1">
                              <a:lumMod val="85000"/>
                              <a:lumOff val="15000"/>
                            </a:schemeClr>
                          </a:solidFill>
                          <a:effectLst/>
                        </a:rPr>
                        <a:t>0.10, 0.15, 0.24, 0.30, 0.34, 0.37, 0.45, 0.50, 0.52, 0.55, 0.57, 0.60, 0.70, 0.80, 0.90, 1.0</a:t>
                      </a:r>
                      <a:endParaRPr lang="en-US" sz="1600">
                        <a:solidFill>
                          <a:schemeClr val="tx1">
                            <a:lumMod val="85000"/>
                            <a:lumOff val="15000"/>
                          </a:schemeClr>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890532620"/>
                  </a:ext>
                </a:extLst>
              </a:tr>
              <a:tr h="823436">
                <a:tc>
                  <a:txBody>
                    <a:bodyPr/>
                    <a:lstStyle/>
                    <a:p>
                      <a:pPr marL="0" marR="0" indent="0" algn="ctr">
                        <a:spcBef>
                          <a:spcPts val="0"/>
                        </a:spcBef>
                        <a:spcAft>
                          <a:spcPts val="0"/>
                        </a:spcAft>
                      </a:pPr>
                      <a:r>
                        <a:rPr lang="en-US" sz="1600" b="1">
                          <a:solidFill>
                            <a:srgbClr val="FFFFFF"/>
                          </a:solidFill>
                          <a:effectLst/>
                        </a:rPr>
                        <a:t>55.2 nm</a:t>
                      </a:r>
                      <a:endParaRPr lang="en-US" sz="1600" b="1">
                        <a:solidFill>
                          <a:srgbClr val="FFFFFF"/>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indent="0" algn="just">
                        <a:spcBef>
                          <a:spcPts val="0"/>
                        </a:spcBef>
                        <a:spcAft>
                          <a:spcPts val="0"/>
                        </a:spcAft>
                      </a:pPr>
                      <a:r>
                        <a:rPr lang="en-US" sz="1600">
                          <a:solidFill>
                            <a:schemeClr val="tx1">
                              <a:lumMod val="85000"/>
                              <a:lumOff val="15000"/>
                            </a:schemeClr>
                          </a:solidFill>
                          <a:effectLst/>
                        </a:rPr>
                        <a:t>0.10, 0.15, 0.19, 0.24, 0.30, 0.34, 0.37, 0.40, 0.45, 0.50, 0.60, 0.70, 0.80, 0.90</a:t>
                      </a:r>
                      <a:endParaRPr lang="en-US" sz="1600">
                        <a:solidFill>
                          <a:schemeClr val="tx1">
                            <a:lumMod val="85000"/>
                            <a:lumOff val="15000"/>
                          </a:schemeClr>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1356059342"/>
                  </a:ext>
                </a:extLst>
              </a:tr>
              <a:tr h="823436">
                <a:tc>
                  <a:txBody>
                    <a:bodyPr/>
                    <a:lstStyle/>
                    <a:p>
                      <a:pPr marL="0" marR="0" indent="0" algn="ctr">
                        <a:spcBef>
                          <a:spcPts val="0"/>
                        </a:spcBef>
                        <a:spcAft>
                          <a:spcPts val="0"/>
                        </a:spcAft>
                      </a:pPr>
                      <a:r>
                        <a:rPr lang="en-US" sz="1600" b="1">
                          <a:solidFill>
                            <a:srgbClr val="FFFFFF"/>
                          </a:solidFill>
                          <a:effectLst/>
                        </a:rPr>
                        <a:t>71.0 nm</a:t>
                      </a:r>
                      <a:endParaRPr lang="en-US" sz="1600" b="1">
                        <a:solidFill>
                          <a:srgbClr val="FFFFFF"/>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indent="0" algn="just">
                        <a:spcBef>
                          <a:spcPts val="0"/>
                        </a:spcBef>
                        <a:spcAft>
                          <a:spcPts val="0"/>
                        </a:spcAft>
                      </a:pPr>
                      <a:r>
                        <a:rPr lang="en-US" sz="1600">
                          <a:solidFill>
                            <a:schemeClr val="tx1">
                              <a:lumMod val="85000"/>
                              <a:lumOff val="15000"/>
                            </a:schemeClr>
                          </a:solidFill>
                          <a:effectLst/>
                        </a:rPr>
                        <a:t>0.10, 0.15, 0.19, 0.24, 0.30, 0.34, 0.37, 0.40, 0.45, 0.50, 0.60, 0.70, 0.80, 0.90</a:t>
                      </a:r>
                      <a:endParaRPr lang="en-US" sz="1600">
                        <a:solidFill>
                          <a:schemeClr val="tx1">
                            <a:lumMod val="85000"/>
                            <a:lumOff val="15000"/>
                          </a:schemeClr>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113185857"/>
                  </a:ext>
                </a:extLst>
              </a:tr>
              <a:tr h="823436">
                <a:tc>
                  <a:txBody>
                    <a:bodyPr/>
                    <a:lstStyle/>
                    <a:p>
                      <a:pPr marL="0" marR="0" indent="0" algn="ctr">
                        <a:spcBef>
                          <a:spcPts val="0"/>
                        </a:spcBef>
                        <a:spcAft>
                          <a:spcPts val="0"/>
                        </a:spcAft>
                      </a:pPr>
                      <a:r>
                        <a:rPr lang="en-US" sz="1600" b="1">
                          <a:solidFill>
                            <a:srgbClr val="FFFFFF"/>
                          </a:solidFill>
                          <a:effectLst/>
                        </a:rPr>
                        <a:t>85.0 nm</a:t>
                      </a:r>
                      <a:endParaRPr lang="en-US" sz="1600" b="1">
                        <a:solidFill>
                          <a:srgbClr val="FFFFFF"/>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636B68">
                        <a:alpha val="69804"/>
                      </a:srgbClr>
                    </a:solidFill>
                  </a:tcPr>
                </a:tc>
                <a:tc>
                  <a:txBody>
                    <a:bodyPr/>
                    <a:lstStyle/>
                    <a:p>
                      <a:pPr marL="0" marR="0" indent="0" algn="just">
                        <a:spcBef>
                          <a:spcPts val="0"/>
                        </a:spcBef>
                        <a:spcAft>
                          <a:spcPts val="0"/>
                        </a:spcAft>
                      </a:pPr>
                      <a:r>
                        <a:rPr lang="en-US" sz="1600">
                          <a:solidFill>
                            <a:schemeClr val="tx1">
                              <a:lumMod val="85000"/>
                              <a:lumOff val="15000"/>
                            </a:schemeClr>
                          </a:solidFill>
                          <a:effectLst/>
                        </a:rPr>
                        <a:t>0.11, 0.15, 0.17, 0.18, 0.19, 0.24, 0.30, 0.34, 0.37, 0.40, 0.45, 0.50, 0.60</a:t>
                      </a:r>
                      <a:endParaRPr lang="en-US" sz="1600">
                        <a:solidFill>
                          <a:schemeClr val="tx1">
                            <a:lumMod val="85000"/>
                            <a:lumOff val="15000"/>
                          </a:schemeClr>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619709322"/>
                  </a:ext>
                </a:extLst>
              </a:tr>
              <a:tr h="823436">
                <a:tc>
                  <a:txBody>
                    <a:bodyPr/>
                    <a:lstStyle/>
                    <a:p>
                      <a:pPr marL="0" marR="0" indent="0" algn="ctr">
                        <a:spcBef>
                          <a:spcPts val="0"/>
                        </a:spcBef>
                        <a:spcAft>
                          <a:spcPts val="0"/>
                        </a:spcAft>
                      </a:pPr>
                      <a:r>
                        <a:rPr lang="en-US" sz="1600" b="1">
                          <a:solidFill>
                            <a:srgbClr val="FFFFFF"/>
                          </a:solidFill>
                          <a:effectLst/>
                        </a:rPr>
                        <a:t>98.2 nm</a:t>
                      </a:r>
                      <a:endParaRPr lang="en-US" sz="1600" b="1">
                        <a:solidFill>
                          <a:srgbClr val="FFFFFF"/>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636B68">
                        <a:alpha val="69804"/>
                      </a:srgbClr>
                    </a:solidFill>
                  </a:tcPr>
                </a:tc>
                <a:tc>
                  <a:txBody>
                    <a:bodyPr/>
                    <a:lstStyle/>
                    <a:p>
                      <a:pPr marL="0" marR="0" indent="0" algn="just">
                        <a:spcBef>
                          <a:spcPts val="0"/>
                        </a:spcBef>
                        <a:spcAft>
                          <a:spcPts val="0"/>
                        </a:spcAft>
                      </a:pPr>
                      <a:r>
                        <a:rPr lang="en-US" sz="1600" dirty="0">
                          <a:solidFill>
                            <a:schemeClr val="tx1">
                              <a:lumMod val="85000"/>
                              <a:lumOff val="15000"/>
                            </a:schemeClr>
                          </a:solidFill>
                          <a:effectLst/>
                        </a:rPr>
                        <a:t>0.10, 0.13, 0.14, 0.15, 0.16, 0.18, 0.19, 0.24, 0.30, 0.40, 0.45, 0.50, 0.60, 0.70</a:t>
                      </a:r>
                      <a:endParaRPr lang="en-US" sz="1600" dirty="0">
                        <a:solidFill>
                          <a:schemeClr val="tx1">
                            <a:lumMod val="85000"/>
                            <a:lumOff val="15000"/>
                          </a:schemeClr>
                        </a:solidFill>
                        <a:effectLst/>
                        <a:latin typeface="Liberation Serif"/>
                        <a:ea typeface="Calibri" panose="020F0502020204030204" pitchFamily="34" charset="0"/>
                        <a:cs typeface="Calibri" panose="020F0502020204030204" pitchFamily="34" charset="0"/>
                      </a:endParaRPr>
                    </a:p>
                  </a:txBody>
                  <a:tcPr marL="236167" marR="141700" marT="141700" marB="141700">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317882691"/>
                  </a:ext>
                </a:extLst>
              </a:tr>
            </a:tbl>
          </a:graphicData>
        </a:graphic>
      </p:graphicFrame>
      <p:sp>
        <p:nvSpPr>
          <p:cNvPr id="7" name="Slide Number Placeholder 6">
            <a:extLst>
              <a:ext uri="{FF2B5EF4-FFF2-40B4-BE49-F238E27FC236}">
                <a16:creationId xmlns:a16="http://schemas.microsoft.com/office/drawing/2014/main" id="{767172E1-E338-4BF5-B743-8675B542141E}"/>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76724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CE4CF125-E588-4F30-84AC-D16CE02A5A4A}"/>
              </a:ext>
            </a:extLst>
          </p:cNvPr>
          <p:cNvPicPr/>
          <p:nvPr/>
        </p:nvPicPr>
        <p:blipFill rotWithShape="1">
          <a:blip r:embed="rId3">
            <a:extLst>
              <a:ext uri="{28A0092B-C50C-407E-A947-70E740481C1C}">
                <a14:useLocalDpi xmlns:a14="http://schemas.microsoft.com/office/drawing/2010/main" val="0"/>
              </a:ext>
            </a:extLst>
          </a:blip>
          <a:srcRect l="16154" r="17949"/>
          <a:stretch/>
        </p:blipFill>
        <p:spPr bwMode="auto">
          <a:xfrm>
            <a:off x="4741670" y="614058"/>
            <a:ext cx="6595422" cy="5629884"/>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874FFD13-AA06-403E-9D02-D08601B152F2}"/>
              </a:ext>
            </a:extLst>
          </p:cNvPr>
          <p:cNvSpPr>
            <a:spLocks noGrp="1"/>
          </p:cNvSpPr>
          <p:nvPr>
            <p:ph type="title"/>
          </p:nvPr>
        </p:nvSpPr>
        <p:spPr>
          <a:xfrm>
            <a:off x="1095018" y="614058"/>
            <a:ext cx="3352128" cy="1573863"/>
          </a:xfrm>
        </p:spPr>
        <p:txBody>
          <a:bodyPr>
            <a:normAutofit/>
          </a:bodyPr>
          <a:lstStyle/>
          <a:p>
            <a:pPr algn="l"/>
            <a:r>
              <a:rPr lang="en-US" dirty="0"/>
              <a:t>Kappa Value Analysis</a:t>
            </a:r>
          </a:p>
        </p:txBody>
      </p:sp>
      <p:sp>
        <p:nvSpPr>
          <p:cNvPr id="10" name="Content Placeholder 2">
            <a:extLst>
              <a:ext uri="{FF2B5EF4-FFF2-40B4-BE49-F238E27FC236}">
                <a16:creationId xmlns:a16="http://schemas.microsoft.com/office/drawing/2014/main" id="{B47EB68A-D20B-4FEA-8F76-AD0B10ACB920}"/>
              </a:ext>
            </a:extLst>
          </p:cNvPr>
          <p:cNvSpPr>
            <a:spLocks noGrp="1"/>
          </p:cNvSpPr>
          <p:nvPr>
            <p:ph idx="1"/>
          </p:nvPr>
        </p:nvSpPr>
        <p:spPr>
          <a:xfrm>
            <a:off x="909501" y="1965542"/>
            <a:ext cx="3352128" cy="3881309"/>
          </a:xfrm>
        </p:spPr>
        <p:txBody>
          <a:bodyPr>
            <a:normAutofit/>
          </a:bodyPr>
          <a:lstStyle/>
          <a:p>
            <a:r>
              <a:rPr lang="en-US" sz="2100" cap="none" dirty="0"/>
              <a:t>Data processed using Airborne Data Processing and Analysis (ADPAA)</a:t>
            </a:r>
          </a:p>
          <a:p>
            <a:r>
              <a:rPr lang="en-US" sz="2100" cap="none" dirty="0"/>
              <a:t>Sigmoid fit to data using ADPAA to get critical supersaturation (half point) for kappa calculations</a:t>
            </a:r>
          </a:p>
        </p:txBody>
      </p:sp>
      <p:sp>
        <p:nvSpPr>
          <p:cNvPr id="8" name="TextBox 7">
            <a:extLst>
              <a:ext uri="{FF2B5EF4-FFF2-40B4-BE49-F238E27FC236}">
                <a16:creationId xmlns:a16="http://schemas.microsoft.com/office/drawing/2014/main" id="{AA48055C-C5F7-4E47-9EE5-937A2B4E69E4}"/>
              </a:ext>
            </a:extLst>
          </p:cNvPr>
          <p:cNvSpPr txBox="1"/>
          <p:nvPr/>
        </p:nvSpPr>
        <p:spPr>
          <a:xfrm>
            <a:off x="8337608" y="5195654"/>
            <a:ext cx="843379" cy="369332"/>
          </a:xfrm>
          <a:prstGeom prst="rect">
            <a:avLst/>
          </a:prstGeom>
          <a:solidFill>
            <a:schemeClr val="bg1"/>
          </a:solidFill>
        </p:spPr>
        <p:txBody>
          <a:bodyPr wrap="square" rtlCol="0">
            <a:spAutoFit/>
          </a:bodyPr>
          <a:lstStyle/>
          <a:p>
            <a:r>
              <a:rPr lang="en-US" b="1" dirty="0">
                <a:solidFill>
                  <a:schemeClr val="accent5"/>
                </a:solidFill>
              </a:rPr>
              <a:t>0.549</a:t>
            </a:r>
          </a:p>
        </p:txBody>
      </p:sp>
      <p:sp>
        <p:nvSpPr>
          <p:cNvPr id="5" name="Slide Number Placeholder 4">
            <a:extLst>
              <a:ext uri="{FF2B5EF4-FFF2-40B4-BE49-F238E27FC236}">
                <a16:creationId xmlns:a16="http://schemas.microsoft.com/office/drawing/2014/main" id="{DA011977-56DB-4962-B278-C413571580DB}"/>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383594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4A35063E-2EFB-4D17-8368-AD129367A1BA}"/>
              </a:ext>
            </a:extLst>
          </p:cNvPr>
          <p:cNvSpPr/>
          <p:nvPr/>
        </p:nvSpPr>
        <p:spPr>
          <a:xfrm>
            <a:off x="1677069" y="108751"/>
            <a:ext cx="8131945" cy="6640497"/>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5071F1E-C2E9-46D3-BDC8-163E6F481376}"/>
              </a:ext>
            </a:extLst>
          </p:cNvPr>
          <p:cNvPicPr>
            <a:picLocks noChangeAspect="1"/>
          </p:cNvPicPr>
          <p:nvPr/>
        </p:nvPicPr>
        <p:blipFill>
          <a:blip r:embed="rId3"/>
          <a:stretch>
            <a:fillRect/>
          </a:stretch>
        </p:blipFill>
        <p:spPr>
          <a:xfrm>
            <a:off x="1756678" y="195876"/>
            <a:ext cx="7972725" cy="6705537"/>
          </a:xfrm>
          <a:prstGeom prst="rect">
            <a:avLst/>
          </a:prstGeom>
        </p:spPr>
      </p:pic>
      <p:sp>
        <p:nvSpPr>
          <p:cNvPr id="13" name="TextBox 12">
            <a:extLst>
              <a:ext uri="{FF2B5EF4-FFF2-40B4-BE49-F238E27FC236}">
                <a16:creationId xmlns:a16="http://schemas.microsoft.com/office/drawing/2014/main" id="{2B21AEC3-9705-47D7-83E1-C21C5814BAEA}"/>
              </a:ext>
            </a:extLst>
          </p:cNvPr>
          <p:cNvSpPr txBox="1"/>
          <p:nvPr/>
        </p:nvSpPr>
        <p:spPr>
          <a:xfrm>
            <a:off x="3382392" y="2837156"/>
            <a:ext cx="399033" cy="184666"/>
          </a:xfrm>
          <a:prstGeom prst="rect">
            <a:avLst/>
          </a:prstGeom>
          <a:solidFill>
            <a:schemeClr val="bg1"/>
          </a:solidFill>
        </p:spPr>
        <p:txBody>
          <a:bodyPr wrap="square" lIns="0" tIns="0" rIns="0" bIns="0" rtlCol="0">
            <a:spAutoFit/>
          </a:bodyPr>
          <a:lstStyle/>
          <a:p>
            <a:r>
              <a:rPr lang="en-US" sz="1200" b="1" dirty="0">
                <a:solidFill>
                  <a:schemeClr val="accent5"/>
                </a:solidFill>
              </a:rPr>
              <a:t>0.340</a:t>
            </a:r>
          </a:p>
        </p:txBody>
      </p:sp>
      <p:sp>
        <p:nvSpPr>
          <p:cNvPr id="18" name="TextBox 17">
            <a:extLst>
              <a:ext uri="{FF2B5EF4-FFF2-40B4-BE49-F238E27FC236}">
                <a16:creationId xmlns:a16="http://schemas.microsoft.com/office/drawing/2014/main" id="{21DA7304-59A5-4F75-A9EB-EC882343FA7B}"/>
              </a:ext>
            </a:extLst>
          </p:cNvPr>
          <p:cNvSpPr txBox="1"/>
          <p:nvPr/>
        </p:nvSpPr>
        <p:spPr>
          <a:xfrm>
            <a:off x="6973317" y="2837156"/>
            <a:ext cx="399033" cy="184666"/>
          </a:xfrm>
          <a:prstGeom prst="rect">
            <a:avLst/>
          </a:prstGeom>
          <a:solidFill>
            <a:schemeClr val="bg1"/>
          </a:solidFill>
        </p:spPr>
        <p:txBody>
          <a:bodyPr wrap="square" lIns="0" tIns="0" rIns="0" bIns="0" rtlCol="0">
            <a:spAutoFit/>
          </a:bodyPr>
          <a:lstStyle/>
          <a:p>
            <a:r>
              <a:rPr lang="en-US" sz="1200" b="1" dirty="0">
                <a:solidFill>
                  <a:schemeClr val="accent5"/>
                </a:solidFill>
              </a:rPr>
              <a:t>0.240</a:t>
            </a:r>
          </a:p>
        </p:txBody>
      </p:sp>
      <p:sp>
        <p:nvSpPr>
          <p:cNvPr id="19" name="TextBox 18">
            <a:extLst>
              <a:ext uri="{FF2B5EF4-FFF2-40B4-BE49-F238E27FC236}">
                <a16:creationId xmlns:a16="http://schemas.microsoft.com/office/drawing/2014/main" id="{2A48228C-572E-47FD-AFE4-651230A47E40}"/>
              </a:ext>
            </a:extLst>
          </p:cNvPr>
          <p:cNvSpPr txBox="1"/>
          <p:nvPr/>
        </p:nvSpPr>
        <p:spPr>
          <a:xfrm>
            <a:off x="3003426" y="6047081"/>
            <a:ext cx="399033" cy="184666"/>
          </a:xfrm>
          <a:prstGeom prst="rect">
            <a:avLst/>
          </a:prstGeom>
          <a:solidFill>
            <a:schemeClr val="bg1"/>
          </a:solidFill>
        </p:spPr>
        <p:txBody>
          <a:bodyPr wrap="square" lIns="0" tIns="0" rIns="0" bIns="0" rtlCol="0">
            <a:spAutoFit/>
          </a:bodyPr>
          <a:lstStyle/>
          <a:p>
            <a:r>
              <a:rPr lang="en-US" sz="1200" b="1" dirty="0">
                <a:solidFill>
                  <a:schemeClr val="accent5"/>
                </a:solidFill>
              </a:rPr>
              <a:t>0.180</a:t>
            </a:r>
          </a:p>
        </p:txBody>
      </p:sp>
      <p:sp>
        <p:nvSpPr>
          <p:cNvPr id="20" name="TextBox 19">
            <a:extLst>
              <a:ext uri="{FF2B5EF4-FFF2-40B4-BE49-F238E27FC236}">
                <a16:creationId xmlns:a16="http://schemas.microsoft.com/office/drawing/2014/main" id="{044275F5-9DAC-49CF-B0D0-B0D54F2FDBCD}"/>
              </a:ext>
            </a:extLst>
          </p:cNvPr>
          <p:cNvSpPr txBox="1"/>
          <p:nvPr/>
        </p:nvSpPr>
        <p:spPr>
          <a:xfrm>
            <a:off x="6773800" y="6047081"/>
            <a:ext cx="399033" cy="184666"/>
          </a:xfrm>
          <a:prstGeom prst="rect">
            <a:avLst/>
          </a:prstGeom>
          <a:solidFill>
            <a:schemeClr val="bg1"/>
          </a:solidFill>
        </p:spPr>
        <p:txBody>
          <a:bodyPr wrap="square" lIns="0" tIns="0" rIns="0" bIns="0" rtlCol="0">
            <a:spAutoFit/>
          </a:bodyPr>
          <a:lstStyle/>
          <a:p>
            <a:r>
              <a:rPr lang="en-US" sz="1200" b="1" dirty="0">
                <a:solidFill>
                  <a:schemeClr val="accent5"/>
                </a:solidFill>
              </a:rPr>
              <a:t>0.150</a:t>
            </a:r>
          </a:p>
        </p:txBody>
      </p:sp>
      <p:sp>
        <p:nvSpPr>
          <p:cNvPr id="4" name="Slide Number Placeholder 3">
            <a:extLst>
              <a:ext uri="{FF2B5EF4-FFF2-40B4-BE49-F238E27FC236}">
                <a16:creationId xmlns:a16="http://schemas.microsoft.com/office/drawing/2014/main" id="{9A03F2BF-792D-46B3-8A5A-CAD15E4878FB}"/>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791507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712063"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a:extLst>
              <a:ext uri="{FF2B5EF4-FFF2-40B4-BE49-F238E27FC236}">
                <a16:creationId xmlns:a16="http://schemas.microsoft.com/office/drawing/2014/main" id="{C68B8B3A-D537-4B7F-9461-B2057EB6A6ED}"/>
              </a:ext>
            </a:extLst>
          </p:cNvPr>
          <p:cNvSpPr>
            <a:spLocks noGrp="1"/>
          </p:cNvSpPr>
          <p:nvPr>
            <p:ph type="title"/>
          </p:nvPr>
        </p:nvSpPr>
        <p:spPr>
          <a:xfrm>
            <a:off x="997373" y="325143"/>
            <a:ext cx="9996881" cy="1596177"/>
          </a:xfrm>
        </p:spPr>
        <p:txBody>
          <a:bodyPr>
            <a:normAutofit/>
          </a:bodyPr>
          <a:lstStyle/>
          <a:p>
            <a:r>
              <a:rPr lang="en-US" sz="4000" dirty="0"/>
              <a:t>Kappa Value Analysis</a:t>
            </a:r>
          </a:p>
        </p:txBody>
      </p:sp>
      <p:pic>
        <p:nvPicPr>
          <p:cNvPr id="12" name="Picture 11">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8404564" y="0"/>
            <a:ext cx="2589690" cy="591546"/>
          </a:xfrm>
          <a:prstGeom prst="rect">
            <a:avLst/>
          </a:prstGeom>
        </p:spPr>
      </p:pic>
      <p:pic>
        <p:nvPicPr>
          <p:cNvPr id="14" name="Picture 13">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10471066" y="183232"/>
            <a:ext cx="1720934" cy="1683522"/>
          </a:xfrm>
          <a:prstGeom prst="rect">
            <a:avLst/>
          </a:prstGeom>
        </p:spPr>
      </p:pic>
      <p:sp>
        <p:nvSpPr>
          <p:cNvPr id="3" name="Content Placeholder 2">
            <a:extLst>
              <a:ext uri="{FF2B5EF4-FFF2-40B4-BE49-F238E27FC236}">
                <a16:creationId xmlns:a16="http://schemas.microsoft.com/office/drawing/2014/main" id="{89B606D9-A52C-46BF-957C-2F2F1CF515BA}"/>
              </a:ext>
            </a:extLst>
          </p:cNvPr>
          <p:cNvSpPr>
            <a:spLocks noGrp="1"/>
          </p:cNvSpPr>
          <p:nvPr>
            <p:ph idx="1"/>
          </p:nvPr>
        </p:nvSpPr>
        <p:spPr>
          <a:xfrm>
            <a:off x="935854" y="1540782"/>
            <a:ext cx="9915648" cy="3424107"/>
          </a:xfrm>
        </p:spPr>
        <p:txBody>
          <a:bodyPr>
            <a:normAutofit/>
          </a:bodyPr>
          <a:lstStyle/>
          <a:p>
            <a:r>
              <a:rPr lang="en-US" sz="2100" cap="none" dirty="0"/>
              <a:t>Kappa value calculated using the dry diameter of the particle and critical supersaturation</a:t>
            </a:r>
          </a:p>
          <a:p>
            <a:pPr marL="0" indent="0">
              <a:buNone/>
            </a:pPr>
            <a:endParaRPr lang="en-US" sz="2100" dirty="0"/>
          </a:p>
          <a:p>
            <a:pPr marL="0" indent="0">
              <a:buNone/>
            </a:pPr>
            <a:endParaRPr lang="en-US" sz="1800" dirty="0"/>
          </a:p>
          <a:p>
            <a:endParaRPr lang="en-US" sz="1800" dirty="0"/>
          </a:p>
          <a:p>
            <a:endParaRPr lang="en-US" sz="1800" dirty="0"/>
          </a:p>
        </p:txBody>
      </p:sp>
      <p:pic>
        <p:nvPicPr>
          <p:cNvPr id="16" name="Picture 15">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11494523" y="2664767"/>
            <a:ext cx="63595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18" name="Picture 17">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8887626" y="5982056"/>
            <a:ext cx="1192806"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6504F18-09AC-4DE8-BE53-4C9FD91B7A75}"/>
                  </a:ext>
                </a:extLst>
              </p:cNvPr>
              <p:cNvSpPr/>
              <p:nvPr/>
            </p:nvSpPr>
            <p:spPr>
              <a:xfrm>
                <a:off x="935854" y="2870556"/>
                <a:ext cx="10223558"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n-US" sz="2800" i="1" smtClean="0">
                              <a:latin typeface="Cambria Math" panose="02040503050406030204" pitchFamily="18" charset="0"/>
                            </a:rPr>
                          </m:ctrlPr>
                        </m:dPr>
                        <m:e>
                          <m:r>
                            <a:rPr lang="en-US" sz="2800" i="1">
                              <a:latin typeface="Cambria Math" panose="02040503050406030204" pitchFamily="18" charset="0"/>
                            </a:rPr>
                            <m:t>𝜅</m:t>
                          </m:r>
                          <m:r>
                            <a:rPr lang="en-US" sz="2800" i="0">
                              <a:latin typeface="Cambria Math" panose="02040503050406030204" pitchFamily="18" charset="0"/>
                            </a:rPr>
                            <m:t>=</m:t>
                          </m:r>
                          <m:d>
                            <m:dPr>
                              <m:ctrlPr>
                                <a:rPr lang="en-US" sz="2800" i="1">
                                  <a:latin typeface="Cambria Math" panose="02040503050406030204" pitchFamily="18" charset="0"/>
                                </a:rPr>
                              </m:ctrlPr>
                            </m:dPr>
                            <m:e>
                              <m:r>
                                <a:rPr lang="en-US" sz="2800" i="0">
                                  <a:latin typeface="Cambria Math" panose="02040503050406030204" pitchFamily="18" charset="0"/>
                                </a:rPr>
                                <m:t>4</m:t>
                              </m:r>
                              <m:sSup>
                                <m:sSupPr>
                                  <m:ctrlPr>
                                    <a:rPr lang="en-US" sz="2800" i="1">
                                      <a:latin typeface="Cambria Math" panose="02040503050406030204" pitchFamily="18" charset="0"/>
                                    </a:rPr>
                                  </m:ctrlPr>
                                </m:sSupPr>
                                <m:e>
                                  <m:r>
                                    <a:rPr lang="en-US" sz="2800" i="1">
                                      <a:latin typeface="Cambria Math" panose="02040503050406030204" pitchFamily="18" charset="0"/>
                                    </a:rPr>
                                    <m:t>𝐴</m:t>
                                  </m:r>
                                </m:e>
                                <m:sup>
                                  <m:r>
                                    <a:rPr lang="en-US" sz="2800" i="0">
                                      <a:latin typeface="Cambria Math" panose="02040503050406030204" pitchFamily="18" charset="0"/>
                                    </a:rPr>
                                    <m:t>3</m:t>
                                  </m:r>
                                </m:sup>
                              </m:sSup>
                            </m:e>
                          </m:d>
                          <m:r>
                            <a:rPr lang="en-US" sz="2800" i="0">
                              <a:latin typeface="Cambria Math" panose="02040503050406030204" pitchFamily="18" charset="0"/>
                            </a:rPr>
                            <m:t>÷(27</m:t>
                          </m:r>
                          <m:r>
                            <a:rPr lang="en-US" sz="2800" i="1">
                              <a:latin typeface="Cambria Math" panose="02040503050406030204" pitchFamily="18" charset="0"/>
                            </a:rPr>
                            <m:t>𝐷</m:t>
                          </m:r>
                          <m:sSup>
                            <m:sSupPr>
                              <m:ctrlPr>
                                <a:rPr lang="en-US" sz="2800" i="1">
                                  <a:latin typeface="Cambria Math" panose="02040503050406030204" pitchFamily="18" charset="0"/>
                                </a:rPr>
                              </m:ctrlPr>
                            </m:sSupPr>
                            <m:e>
                              <m:r>
                                <a:rPr lang="en-US" sz="2800" i="1">
                                  <a:latin typeface="Cambria Math" panose="02040503050406030204" pitchFamily="18" charset="0"/>
                                </a:rPr>
                                <m:t>𝑠</m:t>
                              </m:r>
                            </m:e>
                            <m:sup>
                              <m:r>
                                <a:rPr lang="en-US" sz="2800" i="0">
                                  <a:latin typeface="Cambria Math" panose="02040503050406030204" pitchFamily="18" charset="0"/>
                                </a:rPr>
                                <m:t>3</m:t>
                              </m:r>
                            </m:sup>
                          </m:sSup>
                          <m:r>
                            <a:rPr lang="en-US" sz="2800" i="0">
                              <a:latin typeface="Cambria Math" panose="02040503050406030204" pitchFamily="18" charset="0"/>
                            </a:rPr>
                            <m:t>(</m:t>
                          </m:r>
                          <m:func>
                            <m:funcPr>
                              <m:ctrlPr>
                                <a:rPr lang="en-US" sz="2800" i="1">
                                  <a:latin typeface="Cambria Math" panose="02040503050406030204" pitchFamily="18" charset="0"/>
                                </a:rPr>
                              </m:ctrlPr>
                            </m:funcPr>
                            <m:fName>
                              <m:r>
                                <m:rPr>
                                  <m:sty m:val="p"/>
                                </m:rPr>
                                <a:rPr lang="en-US" sz="2800" i="0">
                                  <a:latin typeface="Cambria Math" panose="02040503050406030204" pitchFamily="18" charset="0"/>
                                </a:rPr>
                                <m:t>ln</m:t>
                              </m:r>
                            </m:fName>
                            <m:e>
                              <m:d>
                                <m:dPr>
                                  <m:ctrlPr>
                                    <a:rPr lang="en-US" sz="2800" i="1">
                                      <a:latin typeface="Cambria Math" panose="02040503050406030204" pitchFamily="18" charset="0"/>
                                    </a:rPr>
                                  </m:ctrlPr>
                                </m:dPr>
                                <m:e>
                                  <m:r>
                                    <a:rPr lang="en-US" sz="2800" i="1">
                                      <a:latin typeface="Cambria Math" panose="02040503050406030204" pitchFamily="18" charset="0"/>
                                    </a:rPr>
                                    <m:t>𝑆𝑐</m:t>
                                  </m:r>
                                </m:e>
                              </m:d>
                            </m:e>
                          </m:func>
                          <m:sSup>
                            <m:sSupPr>
                              <m:ctrlPr>
                                <a:rPr lang="en-US" sz="2800" i="1">
                                  <a:latin typeface="Cambria Math" panose="02040503050406030204" pitchFamily="18" charset="0"/>
                                </a:rPr>
                              </m:ctrlPr>
                            </m:sSupPr>
                            <m:e>
                              <m:r>
                                <a:rPr lang="en-US" sz="2800" b="0" i="1" smtClean="0">
                                  <a:latin typeface="Cambria Math" panose="02040503050406030204" pitchFamily="18" charset="0"/>
                                </a:rPr>
                                <m:t>)</m:t>
                              </m:r>
                            </m:e>
                            <m:sup>
                              <m:r>
                                <a:rPr lang="en-US" sz="2800" i="0">
                                  <a:latin typeface="Cambria Math" panose="02040503050406030204" pitchFamily="18" charset="0"/>
                                </a:rPr>
                                <m:t>2</m:t>
                              </m:r>
                            </m:sup>
                          </m:sSup>
                        </m:e>
                      </m:d>
                    </m:oMath>
                  </m:oMathPara>
                </a14:m>
                <a:endParaRPr lang="en-US" sz="2800" dirty="0"/>
              </a:p>
            </p:txBody>
          </p:sp>
        </mc:Choice>
        <mc:Fallback xmlns="">
          <p:sp>
            <p:nvSpPr>
              <p:cNvPr id="13" name="Rectangle 12">
                <a:extLst>
                  <a:ext uri="{FF2B5EF4-FFF2-40B4-BE49-F238E27FC236}">
                    <a16:creationId xmlns:a16="http://schemas.microsoft.com/office/drawing/2014/main" id="{36504F18-09AC-4DE8-BE53-4C9FD91B7A75}"/>
                  </a:ext>
                </a:extLst>
              </p:cNvPr>
              <p:cNvSpPr>
                <a:spLocks noRot="1" noChangeAspect="1" noMove="1" noResize="1" noEditPoints="1" noAdjustHandles="1" noChangeArrowheads="1" noChangeShapeType="1" noTextEdit="1"/>
              </p:cNvSpPr>
              <p:nvPr/>
            </p:nvSpPr>
            <p:spPr>
              <a:xfrm>
                <a:off x="935854" y="2870556"/>
                <a:ext cx="10223558" cy="523220"/>
              </a:xfrm>
              <a:prstGeom prst="rect">
                <a:avLst/>
              </a:prstGeom>
              <a:blipFill>
                <a:blip r:embed="rId4"/>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B40073B-03D4-4FA8-9D7B-C096A2359A1A}"/>
              </a:ext>
            </a:extLst>
          </p:cNvPr>
          <p:cNvPicPr>
            <a:picLocks noChangeAspect="1"/>
          </p:cNvPicPr>
          <p:nvPr/>
        </p:nvPicPr>
        <p:blipFill>
          <a:blip r:embed="rId5"/>
          <a:stretch>
            <a:fillRect/>
          </a:stretch>
        </p:blipFill>
        <p:spPr>
          <a:xfrm>
            <a:off x="3718589" y="3567764"/>
            <a:ext cx="4361721" cy="490004"/>
          </a:xfrm>
          <a:prstGeom prst="rect">
            <a:avLst/>
          </a:prstGeo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3F8E873-EBE7-44A2-8EED-AF0585DE7525}"/>
                  </a:ext>
                </a:extLst>
              </p:cNvPr>
              <p:cNvSpPr/>
              <p:nvPr/>
            </p:nvSpPr>
            <p:spPr>
              <a:xfrm>
                <a:off x="856031" y="5030679"/>
                <a:ext cx="5516575" cy="424732"/>
              </a:xfrm>
              <a:prstGeom prst="rect">
                <a:avLst/>
              </a:prstGeom>
            </p:spPr>
            <p:txBody>
              <a:bodyPr wrap="none">
                <a:spAutoFit/>
              </a:bodyPr>
              <a:lstStyle/>
              <a:p>
                <a:pPr lvl="0" defTabSz="914400">
                  <a:lnSpc>
                    <a:spcPct val="120000"/>
                  </a:lnSpc>
                  <a:spcBef>
                    <a:spcPts val="1000"/>
                  </a:spcBef>
                  <a:buClr>
                    <a:prstClr val="black"/>
                  </a:buClr>
                </a:pPr>
                <a14:m>
                  <m:oMathPara xmlns:m="http://schemas.openxmlformats.org/officeDocument/2006/math">
                    <m:oMathParaPr>
                      <m:jc m:val="centerGroup"/>
                    </m:oMathParaPr>
                    <m:oMath xmlns:m="http://schemas.openxmlformats.org/officeDocument/2006/math">
                      <m:r>
                        <a:rPr lang="en-US" i="1" cap="all" smtClean="0">
                          <a:solidFill>
                            <a:prstClr val="black"/>
                          </a:solidFill>
                          <a:latin typeface="Cambria Math" panose="02040503050406030204" pitchFamily="18" charset="0"/>
                        </a:rPr>
                        <m:t>𝑆</m:t>
                      </m:r>
                      <m:r>
                        <a:rPr lang="en-US" b="0" i="1" cap="all" smtClean="0">
                          <a:solidFill>
                            <a:prstClr val="black"/>
                          </a:solidFill>
                          <a:latin typeface="Cambria Math" panose="02040503050406030204" pitchFamily="18" charset="0"/>
                        </a:rPr>
                        <m:t>𝑐</m:t>
                      </m:r>
                      <m:r>
                        <a:rPr lang="en-US" i="1" cap="all">
                          <a:solidFill>
                            <a:prstClr val="black"/>
                          </a:solidFill>
                          <a:latin typeface="Cambria Math" panose="02040503050406030204" pitchFamily="18" charset="0"/>
                        </a:rPr>
                        <m:t>=</m:t>
                      </m:r>
                      <m:r>
                        <a:rPr lang="en-US" i="1" cap="all">
                          <a:solidFill>
                            <a:prstClr val="black"/>
                          </a:solidFill>
                          <a:latin typeface="Cambria Math" panose="02040503050406030204" pitchFamily="18" charset="0"/>
                        </a:rPr>
                        <m:t>𝑆𝑎𝑡𝑢𝑟𝑎𝑡𝑖𝑜𝑛</m:t>
                      </m:r>
                      <m:r>
                        <a:rPr lang="en-US" i="1" cap="all">
                          <a:solidFill>
                            <a:prstClr val="black"/>
                          </a:solidFill>
                          <a:latin typeface="Cambria Math" panose="02040503050406030204" pitchFamily="18" charset="0"/>
                        </a:rPr>
                        <m:t> </m:t>
                      </m:r>
                      <m:r>
                        <a:rPr lang="en-US" i="1" cap="all">
                          <a:solidFill>
                            <a:prstClr val="black"/>
                          </a:solidFill>
                          <a:latin typeface="Cambria Math" panose="02040503050406030204" pitchFamily="18" charset="0"/>
                        </a:rPr>
                        <m:t>𝑅𝑎𝑡𝑖𝑜</m:t>
                      </m:r>
                      <m:r>
                        <a:rPr lang="en-US" i="1" cap="all">
                          <a:solidFill>
                            <a:prstClr val="black"/>
                          </a:solidFill>
                          <a:latin typeface="Cambria Math" panose="02040503050406030204" pitchFamily="18" charset="0"/>
                        </a:rPr>
                        <m:t> </m:t>
                      </m:r>
                      <m:r>
                        <a:rPr lang="en-US" i="1" cap="all">
                          <a:solidFill>
                            <a:prstClr val="black"/>
                          </a:solidFill>
                          <a:latin typeface="Cambria Math" panose="02040503050406030204" pitchFamily="18" charset="0"/>
                        </a:rPr>
                        <m:t>𝑜𝑓</m:t>
                      </m:r>
                      <m:r>
                        <a:rPr lang="en-US" i="1" cap="all">
                          <a:solidFill>
                            <a:prstClr val="black"/>
                          </a:solidFill>
                          <a:latin typeface="Cambria Math" panose="02040503050406030204" pitchFamily="18" charset="0"/>
                        </a:rPr>
                        <m:t> </m:t>
                      </m:r>
                      <m:r>
                        <a:rPr lang="en-US" i="1" cap="all">
                          <a:solidFill>
                            <a:prstClr val="black"/>
                          </a:solidFill>
                          <a:latin typeface="Cambria Math" panose="02040503050406030204" pitchFamily="18" charset="0"/>
                        </a:rPr>
                        <m:t>𝐶𝑟𝑖𝑡𝑖𝑐𝑎𝑙</m:t>
                      </m:r>
                      <m:r>
                        <a:rPr lang="en-US" i="1" cap="all">
                          <a:solidFill>
                            <a:prstClr val="black"/>
                          </a:solidFill>
                          <a:latin typeface="Cambria Math" panose="02040503050406030204" pitchFamily="18" charset="0"/>
                        </a:rPr>
                        <m:t> </m:t>
                      </m:r>
                      <m:r>
                        <a:rPr lang="en-US" i="1" cap="all">
                          <a:solidFill>
                            <a:prstClr val="black"/>
                          </a:solidFill>
                          <a:latin typeface="Cambria Math" panose="02040503050406030204" pitchFamily="18" charset="0"/>
                        </a:rPr>
                        <m:t>𝑆𝑢𝑝𝑒𝑟𝑠𝑎𝑡𝑢𝑟𝑎𝑡𝑖𝑜𝑛</m:t>
                      </m:r>
                    </m:oMath>
                  </m:oMathPara>
                </a14:m>
                <a:endParaRPr lang="en-US" cap="all" dirty="0">
                  <a:solidFill>
                    <a:prstClr val="black"/>
                  </a:solidFill>
                </a:endParaRPr>
              </a:p>
            </p:txBody>
          </p:sp>
        </mc:Choice>
        <mc:Fallback xmlns="">
          <p:sp>
            <p:nvSpPr>
              <p:cNvPr id="9" name="Rectangle 8">
                <a:extLst>
                  <a:ext uri="{FF2B5EF4-FFF2-40B4-BE49-F238E27FC236}">
                    <a16:creationId xmlns:a16="http://schemas.microsoft.com/office/drawing/2014/main" id="{63F8E873-EBE7-44A2-8EED-AF0585DE7525}"/>
                  </a:ext>
                </a:extLst>
              </p:cNvPr>
              <p:cNvSpPr>
                <a:spLocks noRot="1" noChangeAspect="1" noMove="1" noResize="1" noEditPoints="1" noAdjustHandles="1" noChangeArrowheads="1" noChangeShapeType="1" noTextEdit="1"/>
              </p:cNvSpPr>
              <p:nvPr/>
            </p:nvSpPr>
            <p:spPr>
              <a:xfrm>
                <a:off x="856031" y="5030679"/>
                <a:ext cx="5516575" cy="424732"/>
              </a:xfrm>
              <a:prstGeom prst="rect">
                <a:avLst/>
              </a:prstGeom>
              <a:blipFill>
                <a:blip r:embed="rId6"/>
                <a:stretch>
                  <a:fillRect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D745998-EA5B-4410-826F-8CBC7F5D85CA}"/>
                  </a:ext>
                </a:extLst>
              </p:cNvPr>
              <p:cNvSpPr txBox="1"/>
              <p:nvPr/>
            </p:nvSpPr>
            <p:spPr>
              <a:xfrm>
                <a:off x="4487387" y="4661995"/>
                <a:ext cx="2550476" cy="276999"/>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𝐷𝑠</m:t>
                    </m:r>
                    <m:r>
                      <a:rPr lang="en-US" b="0" i="1" smtClean="0">
                        <a:latin typeface="Cambria Math" panose="02040503050406030204" pitchFamily="18" charset="0"/>
                      </a:rPr>
                      <m:t>=</m:t>
                    </m:r>
                    <m:r>
                      <a:rPr lang="en-US" b="0" i="1" smtClean="0">
                        <a:latin typeface="Cambria Math" panose="02040503050406030204" pitchFamily="18" charset="0"/>
                      </a:rPr>
                      <m:t>𝐷𝑟𝑦</m:t>
                    </m:r>
                    <m:r>
                      <a:rPr lang="en-US" b="0" i="1" smtClean="0">
                        <a:latin typeface="Cambria Math" panose="02040503050406030204" pitchFamily="18" charset="0"/>
                      </a:rPr>
                      <m:t> </m:t>
                    </m:r>
                    <m:r>
                      <a:rPr lang="en-US" b="0" i="1" smtClean="0">
                        <a:latin typeface="Cambria Math" panose="02040503050406030204" pitchFamily="18" charset="0"/>
                      </a:rPr>
                      <m:t>𝐷𝑖𝑎𝑚𝑒𝑡𝑒𝑟</m:t>
                    </m:r>
                  </m:oMath>
                </a14:m>
                <a:r>
                  <a:rPr lang="en-US" dirty="0"/>
                  <a:t> </a:t>
                </a:r>
                <a:r>
                  <a:rPr lang="en-US" dirty="0">
                    <a:latin typeface="Cambria Math" panose="02040503050406030204" pitchFamily="18" charset="0"/>
                    <a:ea typeface="Cambria Math" panose="02040503050406030204" pitchFamily="18" charset="0"/>
                  </a:rPr>
                  <a:t>(m)</a:t>
                </a:r>
              </a:p>
            </p:txBody>
          </p:sp>
        </mc:Choice>
        <mc:Fallback xmlns="">
          <p:sp>
            <p:nvSpPr>
              <p:cNvPr id="11" name="TextBox 10">
                <a:extLst>
                  <a:ext uri="{FF2B5EF4-FFF2-40B4-BE49-F238E27FC236}">
                    <a16:creationId xmlns:a16="http://schemas.microsoft.com/office/drawing/2014/main" id="{3D745998-EA5B-4410-826F-8CBC7F5D85CA}"/>
                  </a:ext>
                </a:extLst>
              </p:cNvPr>
              <p:cNvSpPr txBox="1">
                <a:spLocks noRot="1" noChangeAspect="1" noMove="1" noResize="1" noEditPoints="1" noAdjustHandles="1" noChangeArrowheads="1" noChangeShapeType="1" noTextEdit="1"/>
              </p:cNvSpPr>
              <p:nvPr/>
            </p:nvSpPr>
            <p:spPr>
              <a:xfrm>
                <a:off x="4487387" y="4661995"/>
                <a:ext cx="2550476" cy="276999"/>
              </a:xfrm>
              <a:prstGeom prst="rect">
                <a:avLst/>
              </a:prstGeom>
              <a:blipFill>
                <a:blip r:embed="rId7"/>
                <a:stretch>
                  <a:fillRect l="-3103" t="-31111" r="-1671" b="-4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5AE621F-E69D-49E6-9B21-EF1AB8900A5B}"/>
                  </a:ext>
                </a:extLst>
              </p:cNvPr>
              <p:cNvSpPr txBox="1"/>
              <p:nvPr/>
            </p:nvSpPr>
            <p:spPr>
              <a:xfrm>
                <a:off x="8223319" y="4688677"/>
                <a:ext cx="2366077" cy="27699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𝑇𝑒𝑚𝑝𝑒𝑟𝑎𝑡𝑢𝑟𝑒</m:t>
                      </m:r>
                      <m:r>
                        <a:rPr lang="en-US" b="0" i="1" smtClean="0">
                          <a:latin typeface="Cambria Math" panose="02040503050406030204" pitchFamily="18" charset="0"/>
                        </a:rPr>
                        <m:t> (</m:t>
                      </m:r>
                      <m:r>
                        <a:rPr lang="en-US" b="0" i="1" smtClean="0">
                          <a:latin typeface="Cambria Math" panose="02040503050406030204" pitchFamily="18" charset="0"/>
                        </a:rPr>
                        <m:t>𝐾</m:t>
                      </m:r>
                      <m:r>
                        <a:rPr lang="en-US" b="0" i="1" smtClean="0">
                          <a:latin typeface="Cambria Math" panose="02040503050406030204" pitchFamily="18" charset="0"/>
                        </a:rPr>
                        <m:t>)</m:t>
                      </m:r>
                    </m:oMath>
                  </m:oMathPara>
                </a14:m>
                <a:endParaRPr lang="en-US" dirty="0"/>
              </a:p>
            </p:txBody>
          </p:sp>
        </mc:Choice>
        <mc:Fallback xmlns="">
          <p:sp>
            <p:nvSpPr>
              <p:cNvPr id="15" name="TextBox 14">
                <a:extLst>
                  <a:ext uri="{FF2B5EF4-FFF2-40B4-BE49-F238E27FC236}">
                    <a16:creationId xmlns:a16="http://schemas.microsoft.com/office/drawing/2014/main" id="{15AE621F-E69D-49E6-9B21-EF1AB8900A5B}"/>
                  </a:ext>
                </a:extLst>
              </p:cNvPr>
              <p:cNvSpPr txBox="1">
                <a:spLocks noRot="1" noChangeAspect="1" noMove="1" noResize="1" noEditPoints="1" noAdjustHandles="1" noChangeArrowheads="1" noChangeShapeType="1" noTextEdit="1"/>
              </p:cNvSpPr>
              <p:nvPr/>
            </p:nvSpPr>
            <p:spPr>
              <a:xfrm>
                <a:off x="8223319" y="4688677"/>
                <a:ext cx="2366077" cy="276999"/>
              </a:xfrm>
              <a:prstGeom prst="rect">
                <a:avLst/>
              </a:prstGeom>
              <a:blipFill>
                <a:blip r:embed="rId8"/>
                <a:stretch>
                  <a:fillRect l="-3608" t="-2174" b="-32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DBB5E3F-C2F4-4858-B8CB-32E886BF15D6}"/>
                  </a:ext>
                </a:extLst>
              </p:cNvPr>
              <p:cNvSpPr txBox="1"/>
              <p:nvPr/>
            </p:nvSpPr>
            <p:spPr>
              <a:xfrm>
                <a:off x="997373" y="4687890"/>
                <a:ext cx="1039580" cy="276999"/>
              </a:xfrm>
              <a:prstGeom prst="rect">
                <a:avLst/>
              </a:prstGeom>
              <a:noFill/>
            </p:spPr>
            <p:txBody>
              <a:bodyPr wrap="none" lIns="0" tIns="0" rIns="0" bIns="0" rtlCol="0">
                <a:spAutoFit/>
              </a:bodyPr>
              <a:lstStyle/>
              <a:p>
                <a:r>
                  <a:rPr lang="en-US" dirty="0">
                    <a:latin typeface="Cambria Math" panose="02040503050406030204" pitchFamily="18" charset="0"/>
                    <a:ea typeface="Cambria Math" panose="02040503050406030204" pitchFamily="18" charset="0"/>
                  </a:rPr>
                  <a:t>κ</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𝐾𝑎𝑝𝑝𝑎</m:t>
                    </m:r>
                  </m:oMath>
                </a14:m>
                <a:endParaRPr lang="en-US" dirty="0"/>
              </a:p>
            </p:txBody>
          </p:sp>
        </mc:Choice>
        <mc:Fallback xmlns="">
          <p:sp>
            <p:nvSpPr>
              <p:cNvPr id="17" name="TextBox 16">
                <a:extLst>
                  <a:ext uri="{FF2B5EF4-FFF2-40B4-BE49-F238E27FC236}">
                    <a16:creationId xmlns:a16="http://schemas.microsoft.com/office/drawing/2014/main" id="{7DBB5E3F-C2F4-4858-B8CB-32E886BF15D6}"/>
                  </a:ext>
                </a:extLst>
              </p:cNvPr>
              <p:cNvSpPr txBox="1">
                <a:spLocks noRot="1" noChangeAspect="1" noMove="1" noResize="1" noEditPoints="1" noAdjustHandles="1" noChangeArrowheads="1" noChangeShapeType="1" noTextEdit="1"/>
              </p:cNvSpPr>
              <p:nvPr/>
            </p:nvSpPr>
            <p:spPr>
              <a:xfrm>
                <a:off x="997373" y="4687890"/>
                <a:ext cx="1039580" cy="276999"/>
              </a:xfrm>
              <a:prstGeom prst="rect">
                <a:avLst/>
              </a:prstGeom>
              <a:blipFill>
                <a:blip r:embed="rId9"/>
                <a:stretch>
                  <a:fillRect l="-14118" t="-31111" r="-9412" b="-51111"/>
                </a:stretch>
              </a:blipFill>
            </p:spPr>
            <p:txBody>
              <a:bodyPr/>
              <a:lstStyle/>
              <a:p>
                <a:r>
                  <a:rPr lang="en-US">
                    <a:noFill/>
                  </a:rPr>
                  <a:t> </a:t>
                </a:r>
              </a:p>
            </p:txBody>
          </p:sp>
        </mc:Fallback>
      </mc:AlternateContent>
      <p:sp>
        <p:nvSpPr>
          <p:cNvPr id="7" name="Slide Number Placeholder 6">
            <a:extLst>
              <a:ext uri="{FF2B5EF4-FFF2-40B4-BE49-F238E27FC236}">
                <a16:creationId xmlns:a16="http://schemas.microsoft.com/office/drawing/2014/main" id="{9F35A9E8-6501-4FA4-AC20-CDC8DC4EF7FD}"/>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413977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F7D3D9C-B868-41E0-AC6B-0CEDDA3D9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3EFBBCCA-E851-463D-A9E1-5F35DF6B31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generated with very high confidence">
            <a:extLst>
              <a:ext uri="{FF2B5EF4-FFF2-40B4-BE49-F238E27FC236}">
                <a16:creationId xmlns:a16="http://schemas.microsoft.com/office/drawing/2014/main" id="{7E6655C7-A378-469E-82E4-BDD3F48ABD3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4700" r="2" b="11560"/>
          <a:stretch/>
        </p:blipFill>
        <p:spPr>
          <a:xfrm>
            <a:off x="8157374" y="10"/>
            <a:ext cx="4034626" cy="3428989"/>
          </a:xfrm>
          <a:prstGeom prst="rect">
            <a:avLst/>
          </a:prstGeom>
        </p:spPr>
      </p:pic>
      <p:pic>
        <p:nvPicPr>
          <p:cNvPr id="8" name="Picture 7" descr="A tree in the middle of a field&#10;&#10;Description generated with very high confidence">
            <a:extLst>
              <a:ext uri="{FF2B5EF4-FFF2-40B4-BE49-F238E27FC236}">
                <a16:creationId xmlns:a16="http://schemas.microsoft.com/office/drawing/2014/main" id="{B83CA376-8CD5-4802-8524-EF080F125A2E}"/>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r="14892" b="1"/>
          <a:stretch/>
        </p:blipFill>
        <p:spPr>
          <a:xfrm>
            <a:off x="8157370" y="3437465"/>
            <a:ext cx="4034629" cy="3429000"/>
          </a:xfrm>
          <a:prstGeom prst="rect">
            <a:avLst/>
          </a:prstGeom>
        </p:spPr>
      </p:pic>
      <p:cxnSp>
        <p:nvCxnSpPr>
          <p:cNvPr id="17" name="Straight Connector 16">
            <a:extLst>
              <a:ext uri="{FF2B5EF4-FFF2-40B4-BE49-F238E27FC236}">
                <a16:creationId xmlns:a16="http://schemas.microsoft.com/office/drawing/2014/main" id="{5376D860-CEDA-4A40-8599-DCA4E19C5F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7371" y="3433232"/>
            <a:ext cx="3995298"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C2FA0C4-B80E-4B2A-A964-E3C69A88F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45DEC4C6-A336-46AE-991C-4D3A6073A6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844AD6-B2E0-4D5D-B4C3-7671BAAFFA85}"/>
              </a:ext>
            </a:extLst>
          </p:cNvPr>
          <p:cNvSpPr>
            <a:spLocks noGrp="1"/>
          </p:cNvSpPr>
          <p:nvPr>
            <p:ph type="title"/>
          </p:nvPr>
        </p:nvSpPr>
        <p:spPr>
          <a:xfrm>
            <a:off x="913775" y="118327"/>
            <a:ext cx="6672886" cy="1596177"/>
          </a:xfrm>
        </p:spPr>
        <p:txBody>
          <a:bodyPr>
            <a:normAutofit/>
          </a:bodyPr>
          <a:lstStyle/>
          <a:p>
            <a:r>
              <a:rPr lang="en-US" dirty="0"/>
              <a:t>Motivation</a:t>
            </a:r>
          </a:p>
        </p:txBody>
      </p:sp>
      <p:sp>
        <p:nvSpPr>
          <p:cNvPr id="3" name="Content Placeholder 2">
            <a:extLst>
              <a:ext uri="{FF2B5EF4-FFF2-40B4-BE49-F238E27FC236}">
                <a16:creationId xmlns:a16="http://schemas.microsoft.com/office/drawing/2014/main" id="{B54F6502-666A-4D31-B188-1ECDE52F9F95}"/>
              </a:ext>
            </a:extLst>
          </p:cNvPr>
          <p:cNvSpPr>
            <a:spLocks noGrp="1"/>
          </p:cNvSpPr>
          <p:nvPr>
            <p:ph idx="1"/>
          </p:nvPr>
        </p:nvSpPr>
        <p:spPr>
          <a:xfrm>
            <a:off x="995084" y="1228758"/>
            <a:ext cx="6672887" cy="3424107"/>
          </a:xfrm>
        </p:spPr>
        <p:txBody>
          <a:bodyPr>
            <a:normAutofit/>
          </a:bodyPr>
          <a:lstStyle/>
          <a:p>
            <a:r>
              <a:rPr lang="en-US" sz="2100" cap="none" dirty="0"/>
              <a:t>No standard for biomass burning</a:t>
            </a:r>
          </a:p>
          <a:p>
            <a:r>
              <a:rPr lang="en-US" sz="2100" cap="none" dirty="0"/>
              <a:t>Previous experiments had to burn actual biomass in lab to get results</a:t>
            </a:r>
          </a:p>
          <a:p>
            <a:r>
              <a:rPr lang="en-US" sz="2100" cap="none" dirty="0"/>
              <a:t>Fresh biomass has complex hygroscopic behaviors.</a:t>
            </a:r>
          </a:p>
          <a:p>
            <a:r>
              <a:rPr lang="en-US" sz="2100" cap="none" dirty="0"/>
              <a:t>Liquid smoke potential proxy</a:t>
            </a:r>
          </a:p>
        </p:txBody>
      </p:sp>
      <p:sp>
        <p:nvSpPr>
          <p:cNvPr id="7" name="Slide Number Placeholder 6">
            <a:extLst>
              <a:ext uri="{FF2B5EF4-FFF2-40B4-BE49-F238E27FC236}">
                <a16:creationId xmlns:a16="http://schemas.microsoft.com/office/drawing/2014/main" id="{ED667B50-F315-40B1-9662-5DE6B12D3655}"/>
              </a:ext>
            </a:extLst>
          </p:cNvPr>
          <p:cNvSpPr>
            <a:spLocks noGrp="1"/>
          </p:cNvSpPr>
          <p:nvPr>
            <p:ph type="sldNum" sz="quarter" idx="12"/>
          </p:nvPr>
        </p:nvSpPr>
        <p:spPr/>
        <p:txBody>
          <a:bodyPr/>
          <a:lstStyle/>
          <a:p>
            <a:fld id="{D57F1E4F-1CFF-5643-939E-217C01CDF565}" type="slidenum">
              <a:rPr lang="en-US" smtClean="0">
                <a:solidFill>
                  <a:schemeClr val="bg1"/>
                </a:solidFill>
              </a:rPr>
              <a:pPr/>
              <a:t>2</a:t>
            </a:fld>
            <a:endParaRPr lang="en-US" dirty="0">
              <a:solidFill>
                <a:schemeClr val="bg1"/>
              </a:solidFill>
            </a:endParaRPr>
          </a:p>
        </p:txBody>
      </p:sp>
    </p:spTree>
    <p:extLst>
      <p:ext uri="{BB962C8B-B14F-4D97-AF65-F5344CB8AC3E}">
        <p14:creationId xmlns:p14="http://schemas.microsoft.com/office/powerpoint/2010/main" val="2910356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712063"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a:extLst>
              <a:ext uri="{FF2B5EF4-FFF2-40B4-BE49-F238E27FC236}">
                <a16:creationId xmlns:a16="http://schemas.microsoft.com/office/drawing/2014/main" id="{7FCDB320-D670-4DF3-B5FA-A1823501F325}"/>
              </a:ext>
            </a:extLst>
          </p:cNvPr>
          <p:cNvSpPr>
            <a:spLocks noGrp="1"/>
          </p:cNvSpPr>
          <p:nvPr>
            <p:ph type="title"/>
          </p:nvPr>
        </p:nvSpPr>
        <p:spPr>
          <a:xfrm>
            <a:off x="829008" y="503780"/>
            <a:ext cx="10665515" cy="1596177"/>
          </a:xfrm>
        </p:spPr>
        <p:txBody>
          <a:bodyPr>
            <a:normAutofit/>
          </a:bodyPr>
          <a:lstStyle/>
          <a:p>
            <a:r>
              <a:rPr lang="en-US" sz="4000" dirty="0"/>
              <a:t>Kappa Value Results</a:t>
            </a:r>
          </a:p>
        </p:txBody>
      </p:sp>
      <p:pic>
        <p:nvPicPr>
          <p:cNvPr id="20" name="Picture 19">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8404564" y="0"/>
            <a:ext cx="2589690" cy="591546"/>
          </a:xfrm>
          <a:prstGeom prst="rect">
            <a:avLst/>
          </a:prstGeom>
        </p:spPr>
      </p:pic>
      <p:pic>
        <p:nvPicPr>
          <p:cNvPr id="22" name="Picture 21">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10471066" y="183232"/>
            <a:ext cx="1720934" cy="1683522"/>
          </a:xfrm>
          <a:prstGeom prst="rect">
            <a:avLst/>
          </a:prstGeom>
        </p:spPr>
      </p:pic>
      <p:sp>
        <p:nvSpPr>
          <p:cNvPr id="11" name="Content Placeholder 2">
            <a:extLst>
              <a:ext uri="{FF2B5EF4-FFF2-40B4-BE49-F238E27FC236}">
                <a16:creationId xmlns:a16="http://schemas.microsoft.com/office/drawing/2014/main" id="{76F6D092-6314-45C0-8CDA-CA298AEBDCED}"/>
              </a:ext>
            </a:extLst>
          </p:cNvPr>
          <p:cNvSpPr>
            <a:spLocks noGrp="1"/>
          </p:cNvSpPr>
          <p:nvPr>
            <p:ph idx="1"/>
          </p:nvPr>
        </p:nvSpPr>
        <p:spPr>
          <a:xfrm>
            <a:off x="856031" y="1759268"/>
            <a:ext cx="4878302" cy="2956125"/>
          </a:xfrm>
        </p:spPr>
        <p:txBody>
          <a:bodyPr>
            <a:normAutofit/>
          </a:bodyPr>
          <a:lstStyle/>
          <a:p>
            <a:endParaRPr lang="en-US" sz="1800" dirty="0"/>
          </a:p>
          <a:p>
            <a:r>
              <a:rPr lang="en-US" sz="2100" cap="none" dirty="0"/>
              <a:t>Found the average kappa value for liquid smoke is </a:t>
            </a:r>
            <a:r>
              <a:rPr lang="en-US" sz="2100" kern="0" cap="none" dirty="0">
                <a:ea typeface="Liberation Serif" pitchFamily="18"/>
                <a:cs typeface="Liberation Serif" pitchFamily="18"/>
              </a:rPr>
              <a:t>0.81 +/- 0.042</a:t>
            </a:r>
          </a:p>
          <a:p>
            <a:pPr marL="0" indent="0">
              <a:buNone/>
            </a:pPr>
            <a:endParaRPr lang="en-US" sz="1800" kern="0" cap="none" dirty="0">
              <a:ea typeface="Liberation Serif" pitchFamily="18"/>
              <a:cs typeface="Liberation Serif" pitchFamily="18"/>
            </a:endParaRPr>
          </a:p>
          <a:p>
            <a:pPr marL="0" indent="0">
              <a:buNone/>
            </a:pPr>
            <a:endParaRPr lang="en-US" sz="1800" kern="0" dirty="0">
              <a:ea typeface="Liberation Serif" pitchFamily="18"/>
              <a:cs typeface="Liberation Serif" pitchFamily="18"/>
            </a:endParaRPr>
          </a:p>
          <a:p>
            <a:endParaRPr lang="en-US" sz="1800" kern="0" dirty="0">
              <a:ea typeface="Liberation Serif" pitchFamily="18"/>
              <a:cs typeface="Liberation Serif" pitchFamily="18"/>
            </a:endParaRPr>
          </a:p>
        </p:txBody>
      </p:sp>
      <p:pic>
        <p:nvPicPr>
          <p:cNvPr id="24" name="Picture 23">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11494523" y="2664767"/>
            <a:ext cx="63595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26" name="Picture 25">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8887626" y="5982056"/>
            <a:ext cx="1192806"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graphicFrame>
        <p:nvGraphicFramePr>
          <p:cNvPr id="12" name="Table 11">
            <a:extLst>
              <a:ext uri="{FF2B5EF4-FFF2-40B4-BE49-F238E27FC236}">
                <a16:creationId xmlns:a16="http://schemas.microsoft.com/office/drawing/2014/main" id="{FEE0640F-5D46-4A45-AD5C-32D2F9B59866}"/>
              </a:ext>
            </a:extLst>
          </p:cNvPr>
          <p:cNvGraphicFramePr>
            <a:graphicFrameLocks noGrp="1"/>
          </p:cNvGraphicFramePr>
          <p:nvPr>
            <p:extLst>
              <p:ext uri="{D42A27DB-BD31-4B8C-83A1-F6EECF244321}">
                <p14:modId xmlns:p14="http://schemas.microsoft.com/office/powerpoint/2010/main" val="1761843910"/>
              </p:ext>
            </p:extLst>
          </p:nvPr>
        </p:nvGraphicFramePr>
        <p:xfrm>
          <a:off x="5940189" y="2232377"/>
          <a:ext cx="5054065" cy="2483016"/>
        </p:xfrm>
        <a:graphic>
          <a:graphicData uri="http://schemas.openxmlformats.org/drawingml/2006/table">
            <a:tbl>
              <a:tblPr firstRow="1" firstCol="1" bandRow="1">
                <a:tableStyleId>{69CF1AB2-1976-4502-BF36-3FF5EA218861}</a:tableStyleId>
              </a:tblPr>
              <a:tblGrid>
                <a:gridCol w="2527304">
                  <a:extLst>
                    <a:ext uri="{9D8B030D-6E8A-4147-A177-3AD203B41FA5}">
                      <a16:colId xmlns:a16="http://schemas.microsoft.com/office/drawing/2014/main" val="1035436587"/>
                    </a:ext>
                  </a:extLst>
                </a:gridCol>
                <a:gridCol w="2526761">
                  <a:extLst>
                    <a:ext uri="{9D8B030D-6E8A-4147-A177-3AD203B41FA5}">
                      <a16:colId xmlns:a16="http://schemas.microsoft.com/office/drawing/2014/main" val="3171367692"/>
                    </a:ext>
                  </a:extLst>
                </a:gridCol>
              </a:tblGrid>
              <a:tr h="405297">
                <a:tc>
                  <a:txBody>
                    <a:bodyPr/>
                    <a:lstStyle/>
                    <a:p>
                      <a:pPr marL="0" marR="0" indent="0" algn="ctr">
                        <a:spcBef>
                          <a:spcPts val="0"/>
                        </a:spcBef>
                        <a:spcAft>
                          <a:spcPts val="0"/>
                        </a:spcAft>
                      </a:pPr>
                      <a:r>
                        <a:rPr lang="en-US" sz="1600" dirty="0">
                          <a:effectLst/>
                        </a:rPr>
                        <a:t>Diameter</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Kappa</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10906214"/>
                  </a:ext>
                </a:extLst>
              </a:tr>
              <a:tr h="418246">
                <a:tc>
                  <a:txBody>
                    <a:bodyPr/>
                    <a:lstStyle/>
                    <a:p>
                      <a:pPr marL="0" marR="0" indent="0" algn="ctr">
                        <a:spcBef>
                          <a:spcPts val="0"/>
                        </a:spcBef>
                        <a:spcAft>
                          <a:spcPts val="0"/>
                        </a:spcAft>
                      </a:pPr>
                      <a:r>
                        <a:rPr lang="en-US" sz="1600" dirty="0">
                          <a:effectLst/>
                        </a:rPr>
                        <a:t>40.0 nm</a:t>
                      </a:r>
                      <a:endParaRPr lang="en-US" sz="1600" b="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0.88</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2141518"/>
                  </a:ext>
                </a:extLst>
              </a:tr>
              <a:tr h="418246">
                <a:tc>
                  <a:txBody>
                    <a:bodyPr/>
                    <a:lstStyle/>
                    <a:p>
                      <a:pPr marL="0" marR="0" indent="0" algn="ctr">
                        <a:spcBef>
                          <a:spcPts val="0"/>
                        </a:spcBef>
                        <a:spcAft>
                          <a:spcPts val="0"/>
                        </a:spcAft>
                      </a:pPr>
                      <a:r>
                        <a:rPr lang="en-US" sz="1600" dirty="0">
                          <a:effectLst/>
                        </a:rPr>
                        <a:t>55.2 nm</a:t>
                      </a:r>
                      <a:endParaRPr lang="en-US" sz="1600" b="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0.84 </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45979358"/>
                  </a:ext>
                </a:extLst>
              </a:tr>
              <a:tr h="418246">
                <a:tc>
                  <a:txBody>
                    <a:bodyPr/>
                    <a:lstStyle/>
                    <a:p>
                      <a:pPr marL="0" marR="0" indent="0" algn="ctr">
                        <a:spcBef>
                          <a:spcPts val="0"/>
                        </a:spcBef>
                        <a:spcAft>
                          <a:spcPts val="0"/>
                        </a:spcAft>
                      </a:pPr>
                      <a:r>
                        <a:rPr lang="en-US" sz="1600" dirty="0">
                          <a:effectLst/>
                        </a:rPr>
                        <a:t>71.0 nm</a:t>
                      </a:r>
                      <a:endParaRPr lang="en-US" sz="1600" b="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 0.78 </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33833647"/>
                  </a:ext>
                </a:extLst>
              </a:tr>
              <a:tr h="418246">
                <a:tc>
                  <a:txBody>
                    <a:bodyPr/>
                    <a:lstStyle/>
                    <a:p>
                      <a:pPr marL="0" marR="0" indent="0" algn="ctr">
                        <a:spcBef>
                          <a:spcPts val="0"/>
                        </a:spcBef>
                        <a:spcAft>
                          <a:spcPts val="0"/>
                        </a:spcAft>
                      </a:pPr>
                      <a:r>
                        <a:rPr lang="en-US" sz="1600" dirty="0">
                          <a:effectLst/>
                        </a:rPr>
                        <a:t>85.0 nm</a:t>
                      </a:r>
                      <a:endParaRPr lang="en-US" sz="1600" b="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0.81 </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63152094"/>
                  </a:ext>
                </a:extLst>
              </a:tr>
              <a:tr h="404735">
                <a:tc>
                  <a:txBody>
                    <a:bodyPr/>
                    <a:lstStyle/>
                    <a:p>
                      <a:pPr marL="0" marR="0" indent="0" algn="ctr">
                        <a:spcBef>
                          <a:spcPts val="0"/>
                        </a:spcBef>
                        <a:spcAft>
                          <a:spcPts val="0"/>
                        </a:spcAft>
                      </a:pPr>
                      <a:r>
                        <a:rPr lang="en-US" sz="1600" dirty="0">
                          <a:effectLst/>
                        </a:rPr>
                        <a:t>98.2 nm</a:t>
                      </a:r>
                      <a:endParaRPr lang="en-US" sz="1600" b="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 0.76 </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35779787"/>
                  </a:ext>
                </a:extLst>
              </a:tr>
            </a:tbl>
          </a:graphicData>
        </a:graphic>
      </p:graphicFrame>
      <p:sp>
        <p:nvSpPr>
          <p:cNvPr id="5" name="Slide Number Placeholder 4">
            <a:extLst>
              <a:ext uri="{FF2B5EF4-FFF2-40B4-BE49-F238E27FC236}">
                <a16:creationId xmlns:a16="http://schemas.microsoft.com/office/drawing/2014/main" id="{BC4E78D2-4E23-4759-BDAF-177FA639C912}"/>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756121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712063"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a:extLst>
              <a:ext uri="{FF2B5EF4-FFF2-40B4-BE49-F238E27FC236}">
                <a16:creationId xmlns:a16="http://schemas.microsoft.com/office/drawing/2014/main" id="{7FCDB320-D670-4DF3-B5FA-A1823501F325}"/>
              </a:ext>
            </a:extLst>
          </p:cNvPr>
          <p:cNvSpPr>
            <a:spLocks noGrp="1"/>
          </p:cNvSpPr>
          <p:nvPr>
            <p:ph type="title"/>
          </p:nvPr>
        </p:nvSpPr>
        <p:spPr>
          <a:xfrm>
            <a:off x="913775" y="618517"/>
            <a:ext cx="10684176" cy="1596177"/>
          </a:xfrm>
        </p:spPr>
        <p:txBody>
          <a:bodyPr>
            <a:normAutofit/>
          </a:bodyPr>
          <a:lstStyle/>
          <a:p>
            <a:r>
              <a:rPr lang="en-US" sz="4000" dirty="0"/>
              <a:t>Kappa Value Results</a:t>
            </a:r>
          </a:p>
        </p:txBody>
      </p:sp>
      <p:pic>
        <p:nvPicPr>
          <p:cNvPr id="20" name="Picture 19">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8404564" y="0"/>
            <a:ext cx="2589690" cy="591546"/>
          </a:xfrm>
          <a:prstGeom prst="rect">
            <a:avLst/>
          </a:prstGeom>
        </p:spPr>
      </p:pic>
      <p:pic>
        <p:nvPicPr>
          <p:cNvPr id="22" name="Picture 21">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10471066" y="183232"/>
            <a:ext cx="1720934" cy="1683522"/>
          </a:xfrm>
          <a:prstGeom prst="rect">
            <a:avLst/>
          </a:prstGeom>
        </p:spPr>
      </p:pic>
      <p:sp>
        <p:nvSpPr>
          <p:cNvPr id="11" name="Content Placeholder 2">
            <a:extLst>
              <a:ext uri="{FF2B5EF4-FFF2-40B4-BE49-F238E27FC236}">
                <a16:creationId xmlns:a16="http://schemas.microsoft.com/office/drawing/2014/main" id="{76F6D092-6314-45C0-8CDA-CA298AEBDCED}"/>
              </a:ext>
            </a:extLst>
          </p:cNvPr>
          <p:cNvSpPr>
            <a:spLocks noGrp="1"/>
          </p:cNvSpPr>
          <p:nvPr>
            <p:ph idx="1"/>
          </p:nvPr>
        </p:nvSpPr>
        <p:spPr>
          <a:xfrm>
            <a:off x="1324820" y="3687462"/>
            <a:ext cx="9542360" cy="1045389"/>
          </a:xfrm>
        </p:spPr>
        <p:txBody>
          <a:bodyPr>
            <a:normAutofit fontScale="62500" lnSpcReduction="20000"/>
          </a:bodyPr>
          <a:lstStyle/>
          <a:p>
            <a:endParaRPr lang="en-US" sz="1800" dirty="0"/>
          </a:p>
          <a:p>
            <a:r>
              <a:rPr lang="en-US" sz="3400" kern="0" cap="none" dirty="0"/>
              <a:t>Compared to other compounds it is more hygroscopic than ammonium sulfate but less than sulfuric acid.</a:t>
            </a:r>
            <a:endParaRPr lang="en-US" sz="3400" cap="none" dirty="0"/>
          </a:p>
        </p:txBody>
      </p:sp>
      <p:pic>
        <p:nvPicPr>
          <p:cNvPr id="24" name="Picture 23">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11494523" y="2664767"/>
            <a:ext cx="63595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26" name="Picture 25">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8887626" y="5982056"/>
            <a:ext cx="1192806"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graphicFrame>
        <p:nvGraphicFramePr>
          <p:cNvPr id="13" name="Content Placeholder 3">
            <a:extLst>
              <a:ext uri="{FF2B5EF4-FFF2-40B4-BE49-F238E27FC236}">
                <a16:creationId xmlns:a16="http://schemas.microsoft.com/office/drawing/2014/main" id="{42F32AD3-3833-4DC4-BF82-ADEF63BDC823}"/>
              </a:ext>
            </a:extLst>
          </p:cNvPr>
          <p:cNvGraphicFramePr>
            <a:graphicFrameLocks/>
          </p:cNvGraphicFramePr>
          <p:nvPr>
            <p:extLst>
              <p:ext uri="{D42A27DB-BD31-4B8C-83A1-F6EECF244321}">
                <p14:modId xmlns:p14="http://schemas.microsoft.com/office/powerpoint/2010/main" val="188526989"/>
              </p:ext>
            </p:extLst>
          </p:nvPr>
        </p:nvGraphicFramePr>
        <p:xfrm>
          <a:off x="628254" y="2126556"/>
          <a:ext cx="10866269" cy="1530511"/>
        </p:xfrm>
        <a:graphic>
          <a:graphicData uri="http://schemas.openxmlformats.org/drawingml/2006/table">
            <a:tbl>
              <a:tblPr firstRow="1" firstCol="1" bandRow="1">
                <a:tableStyleId>{69CF1AB2-1976-4502-BF36-3FF5EA218861}</a:tableStyleId>
              </a:tblPr>
              <a:tblGrid>
                <a:gridCol w="1557891">
                  <a:extLst>
                    <a:ext uri="{9D8B030D-6E8A-4147-A177-3AD203B41FA5}">
                      <a16:colId xmlns:a16="http://schemas.microsoft.com/office/drawing/2014/main" val="3930071765"/>
                    </a:ext>
                  </a:extLst>
                </a:gridCol>
                <a:gridCol w="1510627">
                  <a:extLst>
                    <a:ext uri="{9D8B030D-6E8A-4147-A177-3AD203B41FA5}">
                      <a16:colId xmlns:a16="http://schemas.microsoft.com/office/drawing/2014/main" val="3289385782"/>
                    </a:ext>
                  </a:extLst>
                </a:gridCol>
                <a:gridCol w="1584695">
                  <a:extLst>
                    <a:ext uri="{9D8B030D-6E8A-4147-A177-3AD203B41FA5}">
                      <a16:colId xmlns:a16="http://schemas.microsoft.com/office/drawing/2014/main" val="1248122434"/>
                    </a:ext>
                  </a:extLst>
                </a:gridCol>
                <a:gridCol w="1566177">
                  <a:extLst>
                    <a:ext uri="{9D8B030D-6E8A-4147-A177-3AD203B41FA5}">
                      <a16:colId xmlns:a16="http://schemas.microsoft.com/office/drawing/2014/main" val="406363998"/>
                    </a:ext>
                  </a:extLst>
                </a:gridCol>
                <a:gridCol w="1566177">
                  <a:extLst>
                    <a:ext uri="{9D8B030D-6E8A-4147-A177-3AD203B41FA5}">
                      <a16:colId xmlns:a16="http://schemas.microsoft.com/office/drawing/2014/main" val="3787591223"/>
                    </a:ext>
                  </a:extLst>
                </a:gridCol>
                <a:gridCol w="1548634">
                  <a:extLst>
                    <a:ext uri="{9D8B030D-6E8A-4147-A177-3AD203B41FA5}">
                      <a16:colId xmlns:a16="http://schemas.microsoft.com/office/drawing/2014/main" val="3699023453"/>
                    </a:ext>
                  </a:extLst>
                </a:gridCol>
                <a:gridCol w="1532068">
                  <a:extLst>
                    <a:ext uri="{9D8B030D-6E8A-4147-A177-3AD203B41FA5}">
                      <a16:colId xmlns:a16="http://schemas.microsoft.com/office/drawing/2014/main" val="1458990343"/>
                    </a:ext>
                  </a:extLst>
                </a:gridCol>
              </a:tblGrid>
              <a:tr h="798991">
                <a:tc>
                  <a:txBody>
                    <a:bodyPr/>
                    <a:lstStyle/>
                    <a:p>
                      <a:pPr marL="0" marR="0" indent="0" algn="ctr">
                        <a:spcBef>
                          <a:spcPts val="0"/>
                        </a:spcBef>
                        <a:spcAft>
                          <a:spcPts val="0"/>
                        </a:spcAft>
                      </a:pPr>
                      <a:endParaRPr lang="en-US" sz="1600" dirty="0">
                        <a:effectLst/>
                      </a:endParaRPr>
                    </a:p>
                    <a:p>
                      <a:pPr marL="0" marR="0" indent="0" algn="ctr">
                        <a:spcBef>
                          <a:spcPts val="0"/>
                        </a:spcBef>
                        <a:spcAft>
                          <a:spcPts val="0"/>
                        </a:spcAft>
                      </a:pPr>
                      <a:r>
                        <a:rPr lang="en-US" sz="1600" dirty="0">
                          <a:effectLst/>
                        </a:rPr>
                        <a:t>Compound</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endParaRPr lang="en-US" sz="1600" dirty="0">
                        <a:effectLst/>
                      </a:endParaRPr>
                    </a:p>
                    <a:p>
                      <a:pPr marL="0" marR="0" indent="0" algn="ctr">
                        <a:spcBef>
                          <a:spcPts val="0"/>
                        </a:spcBef>
                        <a:spcAft>
                          <a:spcPts val="0"/>
                        </a:spcAft>
                      </a:pPr>
                      <a:r>
                        <a:rPr lang="en-US" sz="1600" dirty="0">
                          <a:effectLst/>
                        </a:rPr>
                        <a:t>Soot</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Ammonium Sulfate ((NH4)2SO4)</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3:7 Organic: Inorganic Material</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endParaRPr lang="en-US" sz="1600" dirty="0">
                        <a:effectLst/>
                        <a:latin typeface="+mn-lt"/>
                        <a:ea typeface="Calibri" panose="020F0502020204030204" pitchFamily="34" charset="0"/>
                        <a:cs typeface="Calibri" panose="020F0502020204030204" pitchFamily="34" charset="0"/>
                      </a:endParaRPr>
                    </a:p>
                    <a:p>
                      <a:pPr marL="0" marR="0" indent="0" algn="ctr">
                        <a:spcBef>
                          <a:spcPts val="0"/>
                        </a:spcBef>
                        <a:spcAft>
                          <a:spcPts val="0"/>
                        </a:spcAft>
                      </a:pPr>
                      <a:r>
                        <a:rPr lang="en-US" sz="1600" dirty="0">
                          <a:effectLst/>
                          <a:latin typeface="+mn-lt"/>
                          <a:ea typeface="Calibri" panose="020F0502020204030204" pitchFamily="34" charset="0"/>
                          <a:cs typeface="Calibri" panose="020F0502020204030204" pitchFamily="34" charset="0"/>
                        </a:rPr>
                        <a:t>Liquid Smoke</a:t>
                      </a:r>
                    </a:p>
                  </a:txBody>
                  <a:tcPr marL="68580" marR="68580" marT="0" marB="0"/>
                </a:tc>
                <a:tc>
                  <a:txBody>
                    <a:bodyPr/>
                    <a:lstStyle/>
                    <a:p>
                      <a:pPr marL="0" marR="0" indent="0" algn="ctr">
                        <a:spcBef>
                          <a:spcPts val="0"/>
                        </a:spcBef>
                        <a:spcAft>
                          <a:spcPts val="0"/>
                        </a:spcAft>
                      </a:pPr>
                      <a:r>
                        <a:rPr lang="en-US" sz="1600" dirty="0">
                          <a:effectLst/>
                        </a:rPr>
                        <a:t>Sulfuric Acid (H2SO4)</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r>
                        <a:rPr lang="en-US" sz="1600" dirty="0">
                          <a:effectLst/>
                        </a:rPr>
                        <a:t>Sodium Chloride (NaCl)</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44262258"/>
                  </a:ext>
                </a:extLst>
              </a:tr>
              <a:tr h="139602">
                <a:tc>
                  <a:txBody>
                    <a:bodyPr/>
                    <a:lstStyle/>
                    <a:p>
                      <a:pPr marL="0" marR="0" indent="0" algn="ctr">
                        <a:spcBef>
                          <a:spcPts val="0"/>
                        </a:spcBef>
                        <a:spcAft>
                          <a:spcPts val="0"/>
                        </a:spcAft>
                      </a:pPr>
                      <a:endParaRPr lang="en-US" sz="1600" dirty="0">
                        <a:effectLst/>
                      </a:endParaRPr>
                    </a:p>
                    <a:p>
                      <a:pPr marL="0" marR="0" indent="0" algn="ctr">
                        <a:spcBef>
                          <a:spcPts val="0"/>
                        </a:spcBef>
                        <a:spcAft>
                          <a:spcPts val="0"/>
                        </a:spcAft>
                      </a:pPr>
                      <a:r>
                        <a:rPr lang="en-US" sz="1600" dirty="0">
                          <a:effectLst/>
                        </a:rPr>
                        <a:t>Kappa</a:t>
                      </a:r>
                    </a:p>
                    <a:p>
                      <a:pPr marL="0" marR="0" indent="0" algn="ctr">
                        <a:spcBef>
                          <a:spcPts val="0"/>
                        </a:spcBef>
                        <a:spcAft>
                          <a:spcPts val="0"/>
                        </a:spcAft>
                      </a:pP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endParaRPr lang="en-US" sz="1600" dirty="0">
                        <a:effectLst/>
                      </a:endParaRPr>
                    </a:p>
                    <a:p>
                      <a:pPr marL="0" marR="0" indent="0" algn="ctr">
                        <a:spcBef>
                          <a:spcPts val="0"/>
                        </a:spcBef>
                        <a:spcAft>
                          <a:spcPts val="0"/>
                        </a:spcAft>
                      </a:pPr>
                      <a:r>
                        <a:rPr lang="en-US" sz="1600" dirty="0">
                          <a:effectLst/>
                        </a:rPr>
                        <a:t>0.00</a:t>
                      </a:r>
                    </a:p>
                    <a:p>
                      <a:pPr marL="0" marR="0" indent="0" algn="ctr">
                        <a:spcBef>
                          <a:spcPts val="0"/>
                        </a:spcBef>
                        <a:spcAft>
                          <a:spcPts val="0"/>
                        </a:spcAft>
                      </a:pP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endParaRPr lang="en-US" sz="1600" dirty="0">
                        <a:effectLst/>
                      </a:endParaRPr>
                    </a:p>
                    <a:p>
                      <a:pPr marL="0" marR="0" indent="0" algn="ctr">
                        <a:spcBef>
                          <a:spcPts val="0"/>
                        </a:spcBef>
                        <a:spcAft>
                          <a:spcPts val="0"/>
                        </a:spcAft>
                      </a:pPr>
                      <a:r>
                        <a:rPr lang="en-US" sz="1600" b="0" dirty="0">
                          <a:solidFill>
                            <a:schemeClr val="tx1"/>
                          </a:solidFill>
                          <a:effectLst/>
                        </a:rPr>
                        <a:t>0.61</a:t>
                      </a:r>
                      <a:endParaRPr lang="en-US" sz="1600" b="0" dirty="0">
                        <a:solidFill>
                          <a:schemeClr val="tx1"/>
                        </a:solidFill>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endParaRPr lang="en-US" sz="1600" b="0" dirty="0">
                        <a:solidFill>
                          <a:schemeClr val="tx1"/>
                        </a:solidFill>
                        <a:effectLst/>
                      </a:endParaRPr>
                    </a:p>
                    <a:p>
                      <a:pPr marL="0" marR="0" indent="0" algn="ctr">
                        <a:spcBef>
                          <a:spcPts val="0"/>
                        </a:spcBef>
                        <a:spcAft>
                          <a:spcPts val="0"/>
                        </a:spcAft>
                      </a:pPr>
                      <a:r>
                        <a:rPr lang="en-US" sz="1600" b="0" dirty="0">
                          <a:solidFill>
                            <a:schemeClr val="tx1"/>
                          </a:solidFill>
                          <a:effectLst/>
                        </a:rPr>
                        <a:t>0.62</a:t>
                      </a:r>
                      <a:endParaRPr lang="en-US" sz="1600" b="0" dirty="0">
                        <a:solidFill>
                          <a:schemeClr val="tx1"/>
                        </a:solidFill>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endParaRPr lang="en-US" sz="1600" b="0" dirty="0">
                        <a:solidFill>
                          <a:schemeClr val="tx1"/>
                        </a:solidFill>
                        <a:effectLst/>
                        <a:latin typeface="+mn-lt"/>
                        <a:ea typeface="Calibri" panose="020F0502020204030204" pitchFamily="34" charset="0"/>
                        <a:cs typeface="Calibri" panose="020F0502020204030204" pitchFamily="34" charset="0"/>
                      </a:endParaRPr>
                    </a:p>
                    <a:p>
                      <a:pPr marL="0" marR="0" indent="0" algn="ctr">
                        <a:spcBef>
                          <a:spcPts val="0"/>
                        </a:spcBef>
                        <a:spcAft>
                          <a:spcPts val="0"/>
                        </a:spcAft>
                      </a:pPr>
                      <a:r>
                        <a:rPr lang="en-US" sz="1600" b="1" dirty="0">
                          <a:solidFill>
                            <a:schemeClr val="accent5"/>
                          </a:solidFill>
                          <a:effectLst/>
                          <a:latin typeface="+mn-lt"/>
                          <a:ea typeface="Calibri" panose="020F0502020204030204" pitchFamily="34" charset="0"/>
                          <a:cs typeface="Calibri" panose="020F0502020204030204" pitchFamily="34" charset="0"/>
                        </a:rPr>
                        <a:t>0.81</a:t>
                      </a:r>
                    </a:p>
                  </a:txBody>
                  <a:tcPr marL="68580" marR="68580" marT="0" marB="0"/>
                </a:tc>
                <a:tc>
                  <a:txBody>
                    <a:bodyPr/>
                    <a:lstStyle/>
                    <a:p>
                      <a:pPr marL="0" marR="0" indent="0" algn="ctr">
                        <a:spcBef>
                          <a:spcPts val="0"/>
                        </a:spcBef>
                        <a:spcAft>
                          <a:spcPts val="0"/>
                        </a:spcAft>
                      </a:pPr>
                      <a:endParaRPr lang="en-US" sz="1600" b="0" dirty="0">
                        <a:solidFill>
                          <a:schemeClr val="tx1"/>
                        </a:solidFill>
                        <a:effectLst/>
                      </a:endParaRPr>
                    </a:p>
                    <a:p>
                      <a:pPr marL="0" marR="0" indent="0" algn="ctr">
                        <a:spcBef>
                          <a:spcPts val="0"/>
                        </a:spcBef>
                        <a:spcAft>
                          <a:spcPts val="0"/>
                        </a:spcAft>
                      </a:pPr>
                      <a:r>
                        <a:rPr lang="en-US" sz="1600" b="0" dirty="0">
                          <a:solidFill>
                            <a:schemeClr val="tx1"/>
                          </a:solidFill>
                          <a:effectLst/>
                        </a:rPr>
                        <a:t>0.90</a:t>
                      </a:r>
                      <a:endParaRPr lang="en-US" sz="1600" b="0" dirty="0">
                        <a:solidFill>
                          <a:schemeClr val="tx1"/>
                        </a:solidFill>
                        <a:effectLst/>
                        <a:latin typeface="Liberation Serif"/>
                        <a:ea typeface="Calibri" panose="020F0502020204030204" pitchFamily="34" charset="0"/>
                        <a:cs typeface="Calibri" panose="020F0502020204030204" pitchFamily="34" charset="0"/>
                      </a:endParaRPr>
                    </a:p>
                  </a:txBody>
                  <a:tcPr marL="68580" marR="68580" marT="0" marB="0"/>
                </a:tc>
                <a:tc>
                  <a:txBody>
                    <a:bodyPr/>
                    <a:lstStyle/>
                    <a:p>
                      <a:pPr marL="0" marR="0" indent="0" algn="ctr">
                        <a:spcBef>
                          <a:spcPts val="0"/>
                        </a:spcBef>
                        <a:spcAft>
                          <a:spcPts val="0"/>
                        </a:spcAft>
                      </a:pPr>
                      <a:endParaRPr lang="en-US" sz="1600" dirty="0">
                        <a:effectLst/>
                      </a:endParaRPr>
                    </a:p>
                    <a:p>
                      <a:pPr marL="0" marR="0" indent="0" algn="ctr">
                        <a:spcBef>
                          <a:spcPts val="0"/>
                        </a:spcBef>
                        <a:spcAft>
                          <a:spcPts val="0"/>
                        </a:spcAft>
                      </a:pPr>
                      <a:r>
                        <a:rPr lang="en-US" sz="1600" dirty="0">
                          <a:effectLst/>
                        </a:rPr>
                        <a:t>1.28</a:t>
                      </a:r>
                      <a:endParaRPr lang="en-US" sz="1600" dirty="0">
                        <a:effectLst/>
                        <a:latin typeface="Liberation Serif"/>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5013822"/>
                  </a:ext>
                </a:extLst>
              </a:tr>
            </a:tbl>
          </a:graphicData>
        </a:graphic>
      </p:graphicFrame>
      <p:sp>
        <p:nvSpPr>
          <p:cNvPr id="5" name="Slide Number Placeholder 4">
            <a:extLst>
              <a:ext uri="{FF2B5EF4-FFF2-40B4-BE49-F238E27FC236}">
                <a16:creationId xmlns:a16="http://schemas.microsoft.com/office/drawing/2014/main" id="{17EC3EDC-14F8-4ED9-ADF8-7CE8529D2C49}"/>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817646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283617-BEA3-490A-B4DB-A2E1F382593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74592" y="2138491"/>
            <a:ext cx="3675553" cy="3424107"/>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8" name="Picture 27">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2B6049-3705-4D42-894A-E771FD6032D1}"/>
              </a:ext>
            </a:extLst>
          </p:cNvPr>
          <p:cNvSpPr>
            <a:spLocks noGrp="1"/>
          </p:cNvSpPr>
          <p:nvPr>
            <p:ph type="title"/>
          </p:nvPr>
        </p:nvSpPr>
        <p:spPr>
          <a:xfrm>
            <a:off x="913775" y="618517"/>
            <a:ext cx="10364451" cy="1596177"/>
          </a:xfrm>
        </p:spPr>
        <p:txBody>
          <a:bodyPr>
            <a:normAutofit/>
          </a:bodyPr>
          <a:lstStyle/>
          <a:p>
            <a:r>
              <a:rPr lang="en-US"/>
              <a:t>Possible Errors</a:t>
            </a:r>
          </a:p>
        </p:txBody>
      </p:sp>
      <p:sp>
        <p:nvSpPr>
          <p:cNvPr id="6" name="Content Placeholder 5">
            <a:extLst>
              <a:ext uri="{FF2B5EF4-FFF2-40B4-BE49-F238E27FC236}">
                <a16:creationId xmlns:a16="http://schemas.microsoft.com/office/drawing/2014/main" id="{D6DE693B-F7E0-427C-84AC-2CC7FFA30E0C}"/>
              </a:ext>
            </a:extLst>
          </p:cNvPr>
          <p:cNvSpPr>
            <a:spLocks noGrp="1"/>
          </p:cNvSpPr>
          <p:nvPr>
            <p:ph idx="1"/>
          </p:nvPr>
        </p:nvSpPr>
        <p:spPr>
          <a:xfrm>
            <a:off x="979089" y="1618904"/>
            <a:ext cx="4860493" cy="2428613"/>
          </a:xfrm>
        </p:spPr>
        <p:txBody>
          <a:bodyPr>
            <a:normAutofit/>
          </a:bodyPr>
          <a:lstStyle/>
          <a:p>
            <a:r>
              <a:rPr lang="en-US" sz="2100" cap="none" dirty="0"/>
              <a:t>High kappa values from inefficient drying</a:t>
            </a:r>
          </a:p>
        </p:txBody>
      </p:sp>
      <p:sp>
        <p:nvSpPr>
          <p:cNvPr id="7" name="Slide Number Placeholder 6">
            <a:extLst>
              <a:ext uri="{FF2B5EF4-FFF2-40B4-BE49-F238E27FC236}">
                <a16:creationId xmlns:a16="http://schemas.microsoft.com/office/drawing/2014/main" id="{F3DB7148-35A0-41F9-8C47-2DC24F4C9966}"/>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2635514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9">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712063"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a:extLst>
              <a:ext uri="{FF2B5EF4-FFF2-40B4-BE49-F238E27FC236}">
                <a16:creationId xmlns:a16="http://schemas.microsoft.com/office/drawing/2014/main" id="{3F7348F3-CA28-43DB-BC4F-4E6A8891E05B}"/>
              </a:ext>
            </a:extLst>
          </p:cNvPr>
          <p:cNvSpPr>
            <a:spLocks noGrp="1"/>
          </p:cNvSpPr>
          <p:nvPr>
            <p:ph type="title"/>
          </p:nvPr>
        </p:nvSpPr>
        <p:spPr>
          <a:xfrm>
            <a:off x="913773" y="502202"/>
            <a:ext cx="9890349" cy="1596177"/>
          </a:xfrm>
        </p:spPr>
        <p:txBody>
          <a:bodyPr>
            <a:normAutofit/>
          </a:bodyPr>
          <a:lstStyle/>
          <a:p>
            <a:r>
              <a:rPr lang="en-US" sz="4000" dirty="0"/>
              <a:t>Conclusion</a:t>
            </a:r>
          </a:p>
        </p:txBody>
      </p:sp>
      <p:pic>
        <p:nvPicPr>
          <p:cNvPr id="24" name="Picture 11">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8404564" y="0"/>
            <a:ext cx="2589690" cy="591546"/>
          </a:xfrm>
          <a:prstGeom prst="rect">
            <a:avLst/>
          </a:prstGeom>
        </p:spPr>
      </p:pic>
      <p:pic>
        <p:nvPicPr>
          <p:cNvPr id="25" name="Picture 13">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10471066" y="183232"/>
            <a:ext cx="1720934" cy="1683522"/>
          </a:xfrm>
          <a:prstGeom prst="rect">
            <a:avLst/>
          </a:prstGeom>
        </p:spPr>
      </p:pic>
      <p:sp>
        <p:nvSpPr>
          <p:cNvPr id="26" name="Content Placeholder 2">
            <a:extLst>
              <a:ext uri="{FF2B5EF4-FFF2-40B4-BE49-F238E27FC236}">
                <a16:creationId xmlns:a16="http://schemas.microsoft.com/office/drawing/2014/main" id="{0B5BAC20-E67F-4090-94BD-1BA71C6A6D70}"/>
              </a:ext>
            </a:extLst>
          </p:cNvPr>
          <p:cNvSpPr>
            <a:spLocks noGrp="1"/>
          </p:cNvSpPr>
          <p:nvPr>
            <p:ph idx="1"/>
          </p:nvPr>
        </p:nvSpPr>
        <p:spPr>
          <a:xfrm>
            <a:off x="1530219" y="1643936"/>
            <a:ext cx="9748007" cy="3424107"/>
          </a:xfrm>
        </p:spPr>
        <p:txBody>
          <a:bodyPr>
            <a:normAutofit/>
          </a:bodyPr>
          <a:lstStyle/>
          <a:p>
            <a:r>
              <a:rPr lang="en-US" sz="2100" cap="none" dirty="0"/>
              <a:t>Size distribution and kappa values successfully found</a:t>
            </a:r>
          </a:p>
          <a:p>
            <a:r>
              <a:rPr lang="en-US" sz="2100" cap="none" dirty="0"/>
              <a:t>Kappa values range from 0.76 to 0.87</a:t>
            </a:r>
          </a:p>
          <a:p>
            <a:r>
              <a:rPr lang="en-US" sz="2100" cap="none" dirty="0"/>
              <a:t>Average kappa value is 0.81 +/- 0.042</a:t>
            </a:r>
          </a:p>
          <a:p>
            <a:r>
              <a:rPr lang="en-US" sz="2100" cap="none" dirty="0"/>
              <a:t>Slightly higher than expected kappa values</a:t>
            </a:r>
          </a:p>
          <a:p>
            <a:r>
              <a:rPr lang="en-US" sz="2100" cap="none" dirty="0"/>
              <a:t>Further testing needs to be done</a:t>
            </a:r>
          </a:p>
          <a:p>
            <a:endParaRPr lang="en-US" sz="1800" dirty="0"/>
          </a:p>
        </p:txBody>
      </p:sp>
      <p:pic>
        <p:nvPicPr>
          <p:cNvPr id="27" name="Picture 15">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11494523" y="2664767"/>
            <a:ext cx="63595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28" name="Picture 17">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8887626" y="5982056"/>
            <a:ext cx="1192806"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5" name="Slide Number Placeholder 4">
            <a:extLst>
              <a:ext uri="{FF2B5EF4-FFF2-40B4-BE49-F238E27FC236}">
                <a16:creationId xmlns:a16="http://schemas.microsoft.com/office/drawing/2014/main" id="{0FF18778-1070-4A76-8244-7C4C02CF15A1}"/>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704452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6CA28956-C56F-4FF3-B5FA-94AFABD3F3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aser&#10;&#10;Description generated with very high confidence">
            <a:extLst>
              <a:ext uri="{FF2B5EF4-FFF2-40B4-BE49-F238E27FC236}">
                <a16:creationId xmlns:a16="http://schemas.microsoft.com/office/drawing/2014/main" id="{38C49EA1-4F6B-4EBD-BA68-92A5C4BA4EDB}"/>
              </a:ext>
            </a:extLst>
          </p:cNvPr>
          <p:cNvPicPr>
            <a:picLocks noChangeAspect="1"/>
          </p:cNvPicPr>
          <p:nvPr/>
        </p:nvPicPr>
        <p:blipFill rotWithShape="1">
          <a:blip r:embed="rId3"/>
          <a:srcRect l="6207" r="7908"/>
          <a:stretch/>
        </p:blipFill>
        <p:spPr>
          <a:xfrm>
            <a:off x="8157374" y="10"/>
            <a:ext cx="4034626" cy="6857990"/>
          </a:xfrm>
          <a:prstGeom prst="rect">
            <a:avLst/>
          </a:prstGeom>
        </p:spPr>
      </p:pic>
      <p:pic>
        <p:nvPicPr>
          <p:cNvPr id="16" name="Picture 15">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946D75-C79E-4B62-A202-520452C65661}"/>
              </a:ext>
            </a:extLst>
          </p:cNvPr>
          <p:cNvSpPr>
            <a:spLocks noGrp="1"/>
          </p:cNvSpPr>
          <p:nvPr>
            <p:ph type="title"/>
          </p:nvPr>
        </p:nvSpPr>
        <p:spPr>
          <a:xfrm>
            <a:off x="913776" y="618517"/>
            <a:ext cx="6672886" cy="1596177"/>
          </a:xfrm>
        </p:spPr>
        <p:txBody>
          <a:bodyPr>
            <a:normAutofit/>
          </a:bodyPr>
          <a:lstStyle/>
          <a:p>
            <a:r>
              <a:rPr lang="en-US" dirty="0"/>
              <a:t>Future Research </a:t>
            </a:r>
          </a:p>
        </p:txBody>
      </p:sp>
      <p:sp>
        <p:nvSpPr>
          <p:cNvPr id="3" name="Content Placeholder 2">
            <a:extLst>
              <a:ext uri="{FF2B5EF4-FFF2-40B4-BE49-F238E27FC236}">
                <a16:creationId xmlns:a16="http://schemas.microsoft.com/office/drawing/2014/main" id="{9836FA11-509C-472F-9F40-907317BD8D4C}"/>
              </a:ext>
            </a:extLst>
          </p:cNvPr>
          <p:cNvSpPr>
            <a:spLocks noGrp="1"/>
          </p:cNvSpPr>
          <p:nvPr>
            <p:ph idx="1"/>
          </p:nvPr>
        </p:nvSpPr>
        <p:spPr>
          <a:xfrm>
            <a:off x="913775" y="1550347"/>
            <a:ext cx="6672887" cy="3424107"/>
          </a:xfrm>
        </p:spPr>
        <p:txBody>
          <a:bodyPr>
            <a:normAutofit/>
          </a:bodyPr>
          <a:lstStyle/>
          <a:p>
            <a:r>
              <a:rPr lang="en-US" sz="2100" cap="none" dirty="0"/>
              <a:t>Determine chemical composition of Wright’s Mesquite liquid smoke</a:t>
            </a:r>
          </a:p>
          <a:p>
            <a:r>
              <a:rPr lang="en-US" sz="2100" cap="none" dirty="0"/>
              <a:t>Test in the PI Cloud Chamber to look at how it interacts with the “atmosphere” </a:t>
            </a:r>
          </a:p>
          <a:p>
            <a:pPr marL="0" indent="0">
              <a:buNone/>
            </a:pPr>
            <a:endParaRPr lang="en-US" dirty="0"/>
          </a:p>
        </p:txBody>
      </p:sp>
      <p:sp>
        <p:nvSpPr>
          <p:cNvPr id="7" name="Slide Number Placeholder 6">
            <a:extLst>
              <a:ext uri="{FF2B5EF4-FFF2-40B4-BE49-F238E27FC236}">
                <a16:creationId xmlns:a16="http://schemas.microsoft.com/office/drawing/2014/main" id="{E2B27A4F-AD1C-4A3A-A73A-CF32C564E5EE}"/>
              </a:ext>
            </a:extLst>
          </p:cNvPr>
          <p:cNvSpPr>
            <a:spLocks noGrp="1"/>
          </p:cNvSpPr>
          <p:nvPr>
            <p:ph type="sldNum" sz="quarter" idx="12"/>
          </p:nvPr>
        </p:nvSpPr>
        <p:spPr/>
        <p:txBody>
          <a:bodyPr/>
          <a:lstStyle/>
          <a:p>
            <a:fld id="{D57F1E4F-1CFF-5643-939E-217C01CDF565}" type="slidenum">
              <a:rPr lang="en-US" smtClean="0">
                <a:solidFill>
                  <a:schemeClr val="bg1"/>
                </a:solidFill>
              </a:rPr>
              <a:pPr/>
              <a:t>24</a:t>
            </a:fld>
            <a:endParaRPr lang="en-US" dirty="0">
              <a:solidFill>
                <a:schemeClr val="bg1"/>
              </a:solidFill>
            </a:endParaRPr>
          </a:p>
        </p:txBody>
      </p:sp>
    </p:spTree>
    <p:extLst>
      <p:ext uri="{BB962C8B-B14F-4D97-AF65-F5344CB8AC3E}">
        <p14:creationId xmlns:p14="http://schemas.microsoft.com/office/powerpoint/2010/main" val="424860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712063"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a:extLst>
              <a:ext uri="{FF2B5EF4-FFF2-40B4-BE49-F238E27FC236}">
                <a16:creationId xmlns:a16="http://schemas.microsoft.com/office/drawing/2014/main" id="{6C880276-C280-4A91-9D21-D45FE11AB8A1}"/>
              </a:ext>
            </a:extLst>
          </p:cNvPr>
          <p:cNvSpPr>
            <a:spLocks noGrp="1"/>
          </p:cNvSpPr>
          <p:nvPr>
            <p:ph type="title"/>
          </p:nvPr>
        </p:nvSpPr>
        <p:spPr>
          <a:xfrm>
            <a:off x="913775" y="618517"/>
            <a:ext cx="9916982" cy="1596177"/>
          </a:xfrm>
        </p:spPr>
        <p:txBody>
          <a:bodyPr>
            <a:normAutofit/>
          </a:bodyPr>
          <a:lstStyle/>
          <a:p>
            <a:r>
              <a:rPr lang="en-US" sz="4000" dirty="0"/>
              <a:t>Acknowledgements</a:t>
            </a:r>
          </a:p>
        </p:txBody>
      </p:sp>
      <p:pic>
        <p:nvPicPr>
          <p:cNvPr id="12" name="Picture 11">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8404564" y="0"/>
            <a:ext cx="2589690" cy="591546"/>
          </a:xfrm>
          <a:prstGeom prst="rect">
            <a:avLst/>
          </a:prstGeom>
        </p:spPr>
      </p:pic>
      <p:pic>
        <p:nvPicPr>
          <p:cNvPr id="14" name="Picture 13">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10471066" y="183232"/>
            <a:ext cx="1720934" cy="1683522"/>
          </a:xfrm>
          <a:prstGeom prst="rect">
            <a:avLst/>
          </a:prstGeom>
        </p:spPr>
      </p:pic>
      <p:sp>
        <p:nvSpPr>
          <p:cNvPr id="3" name="Content Placeholder 2">
            <a:extLst>
              <a:ext uri="{FF2B5EF4-FFF2-40B4-BE49-F238E27FC236}">
                <a16:creationId xmlns:a16="http://schemas.microsoft.com/office/drawing/2014/main" id="{F357CCFD-4A10-493C-A40C-4473F37E4101}"/>
              </a:ext>
            </a:extLst>
          </p:cNvPr>
          <p:cNvSpPr>
            <a:spLocks noGrp="1"/>
          </p:cNvSpPr>
          <p:nvPr>
            <p:ph idx="1"/>
          </p:nvPr>
        </p:nvSpPr>
        <p:spPr>
          <a:xfrm>
            <a:off x="944535" y="1793145"/>
            <a:ext cx="9916982" cy="3674594"/>
          </a:xfrm>
        </p:spPr>
        <p:txBody>
          <a:bodyPr>
            <a:noAutofit/>
          </a:bodyPr>
          <a:lstStyle/>
          <a:p>
            <a:pPr marL="0" indent="0">
              <a:lnSpc>
                <a:spcPct val="110000"/>
              </a:lnSpc>
              <a:buNone/>
            </a:pPr>
            <a:r>
              <a:rPr lang="en-US" sz="2100" b="1" cap="none" dirty="0"/>
              <a:t>Funding for this project provided by the National Institute of Health </a:t>
            </a:r>
          </a:p>
          <a:p>
            <a:pPr marL="0" indent="0">
              <a:lnSpc>
                <a:spcPct val="110000"/>
              </a:lnSpc>
              <a:buNone/>
            </a:pPr>
            <a:endParaRPr lang="en-US" sz="2100" cap="none" dirty="0"/>
          </a:p>
          <a:p>
            <a:pPr marL="0" indent="0">
              <a:lnSpc>
                <a:spcPct val="110000"/>
              </a:lnSpc>
              <a:buNone/>
            </a:pPr>
            <a:r>
              <a:rPr lang="en-US" sz="2100" b="1" cap="none" dirty="0"/>
              <a:t>Special Thanks to:</a:t>
            </a:r>
          </a:p>
          <a:p>
            <a:pPr marL="0" indent="0">
              <a:lnSpc>
                <a:spcPct val="110000"/>
              </a:lnSpc>
              <a:buNone/>
            </a:pPr>
            <a:r>
              <a:rPr lang="en-US" sz="2100" cap="none" dirty="0"/>
              <a:t>Senior Project committee advisors</a:t>
            </a:r>
          </a:p>
          <a:p>
            <a:pPr marL="0" indent="0">
              <a:lnSpc>
                <a:spcPct val="110000"/>
              </a:lnSpc>
              <a:buNone/>
            </a:pPr>
            <a:r>
              <a:rPr lang="en-US" sz="2100" cap="none" dirty="0"/>
              <a:t>	- Dr. David Delene</a:t>
            </a:r>
          </a:p>
          <a:p>
            <a:pPr marL="0" indent="0">
              <a:lnSpc>
                <a:spcPct val="110000"/>
              </a:lnSpc>
              <a:buNone/>
            </a:pPr>
            <a:r>
              <a:rPr lang="en-US" sz="2100" cap="none" dirty="0"/>
              <a:t>	- Michael </a:t>
            </a:r>
            <a:r>
              <a:rPr lang="en-US" sz="2100" cap="none" dirty="0" err="1"/>
              <a:t>Poellot</a:t>
            </a:r>
            <a:endParaRPr lang="en-US" sz="2100" cap="none" dirty="0"/>
          </a:p>
          <a:p>
            <a:pPr marL="0" indent="0">
              <a:lnSpc>
                <a:spcPct val="110000"/>
              </a:lnSpc>
              <a:buNone/>
            </a:pPr>
            <a:r>
              <a:rPr lang="en-US" sz="2100" cap="none" dirty="0"/>
              <a:t>Project Advisor at Michigan Technological University</a:t>
            </a:r>
          </a:p>
          <a:p>
            <a:pPr marL="0" indent="0">
              <a:lnSpc>
                <a:spcPct val="110000"/>
              </a:lnSpc>
              <a:buNone/>
            </a:pPr>
            <a:r>
              <a:rPr lang="en-US" sz="2100" cap="none" dirty="0"/>
              <a:t>	- Dr. William Cantrell </a:t>
            </a:r>
          </a:p>
        </p:txBody>
      </p:sp>
      <p:pic>
        <p:nvPicPr>
          <p:cNvPr id="16" name="Picture 15">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11494523" y="2664767"/>
            <a:ext cx="63595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18" name="Picture 17">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8887626" y="5982056"/>
            <a:ext cx="1192806"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6" name="Slide Number Placeholder 5">
            <a:extLst>
              <a:ext uri="{FF2B5EF4-FFF2-40B4-BE49-F238E27FC236}">
                <a16:creationId xmlns:a16="http://schemas.microsoft.com/office/drawing/2014/main" id="{0416173A-410A-49A9-B741-D1BCAA95E629}"/>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59138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44F95DE6-BC61-4DB8-97B8-E32959EA0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9">
            <a:extLst>
              <a:ext uri="{FF2B5EF4-FFF2-40B4-BE49-F238E27FC236}">
                <a16:creationId xmlns:a16="http://schemas.microsoft.com/office/drawing/2014/main" id="{48D9C176-456B-4F71-AB87-9D14B8B3D1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46466" t="75007" r="30510"/>
          <a:stretch/>
        </p:blipFill>
        <p:spPr>
          <a:xfrm>
            <a:off x="0" y="138157"/>
            <a:ext cx="1712063" cy="1045389"/>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2" name="Title 1">
            <a:extLst>
              <a:ext uri="{FF2B5EF4-FFF2-40B4-BE49-F238E27FC236}">
                <a16:creationId xmlns:a16="http://schemas.microsoft.com/office/drawing/2014/main" id="{6C8595E4-F7CA-443F-83ED-CBAAA6B13307}"/>
              </a:ext>
            </a:extLst>
          </p:cNvPr>
          <p:cNvSpPr>
            <a:spLocks noGrp="1"/>
          </p:cNvSpPr>
          <p:nvPr>
            <p:ph type="title"/>
          </p:nvPr>
        </p:nvSpPr>
        <p:spPr>
          <a:xfrm>
            <a:off x="913774" y="618517"/>
            <a:ext cx="9952493" cy="1596177"/>
          </a:xfrm>
        </p:spPr>
        <p:txBody>
          <a:bodyPr>
            <a:normAutofit/>
          </a:bodyPr>
          <a:lstStyle/>
          <a:p>
            <a:r>
              <a:rPr lang="en-US" sz="4000" dirty="0"/>
              <a:t>Selected References</a:t>
            </a:r>
          </a:p>
        </p:txBody>
      </p:sp>
      <p:pic>
        <p:nvPicPr>
          <p:cNvPr id="24" name="Picture 11">
            <a:extLst>
              <a:ext uri="{FF2B5EF4-FFF2-40B4-BE49-F238E27FC236}">
                <a16:creationId xmlns:a16="http://schemas.microsoft.com/office/drawing/2014/main" id="{CFF97C55-868F-4FDD-BD3C-D2F191796F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55183" t="89413" r="18746"/>
          <a:stretch/>
        </p:blipFill>
        <p:spPr>
          <a:xfrm>
            <a:off x="8404564" y="0"/>
            <a:ext cx="2589690" cy="591546"/>
          </a:xfrm>
          <a:prstGeom prst="rect">
            <a:avLst/>
          </a:prstGeom>
        </p:spPr>
      </p:pic>
      <p:pic>
        <p:nvPicPr>
          <p:cNvPr id="25" name="Picture 13">
            <a:extLst>
              <a:ext uri="{FF2B5EF4-FFF2-40B4-BE49-F238E27FC236}">
                <a16:creationId xmlns:a16="http://schemas.microsoft.com/office/drawing/2014/main" id="{69722FB9-EA01-42A6-96B2-185F5CC120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3623" t="43915" r="1" b="10213"/>
          <a:stretch/>
        </p:blipFill>
        <p:spPr>
          <a:xfrm>
            <a:off x="10471066" y="183232"/>
            <a:ext cx="1720934" cy="1683522"/>
          </a:xfrm>
          <a:prstGeom prst="rect">
            <a:avLst/>
          </a:prstGeom>
        </p:spPr>
      </p:pic>
      <p:sp>
        <p:nvSpPr>
          <p:cNvPr id="26" name="Content Placeholder 2">
            <a:extLst>
              <a:ext uri="{FF2B5EF4-FFF2-40B4-BE49-F238E27FC236}">
                <a16:creationId xmlns:a16="http://schemas.microsoft.com/office/drawing/2014/main" id="{0EFDCE89-8374-4660-8F9D-FC7DA117804D}"/>
              </a:ext>
            </a:extLst>
          </p:cNvPr>
          <p:cNvSpPr>
            <a:spLocks noGrp="1"/>
          </p:cNvSpPr>
          <p:nvPr>
            <p:ph idx="1"/>
          </p:nvPr>
        </p:nvSpPr>
        <p:spPr>
          <a:xfrm>
            <a:off x="913774" y="1876132"/>
            <a:ext cx="10646856" cy="2382190"/>
          </a:xfrm>
        </p:spPr>
        <p:txBody>
          <a:bodyPr>
            <a:normAutofit/>
          </a:bodyPr>
          <a:lstStyle/>
          <a:p>
            <a:r>
              <a:rPr lang="en-US" cap="none" dirty="0"/>
              <a:t>Rose, D., S. S. </a:t>
            </a:r>
            <a:r>
              <a:rPr lang="en-US" cap="none" dirty="0" err="1"/>
              <a:t>Gunthe</a:t>
            </a:r>
            <a:r>
              <a:rPr lang="en-US" cap="none" dirty="0"/>
              <a:t>, E. Mikhailov, G. P. Frank, U. </a:t>
            </a:r>
            <a:r>
              <a:rPr lang="en-US" cap="none" dirty="0" err="1"/>
              <a:t>Dusek</a:t>
            </a:r>
            <a:r>
              <a:rPr lang="en-US" cap="none" dirty="0"/>
              <a:t>, M. O. </a:t>
            </a:r>
            <a:r>
              <a:rPr lang="en-US" cap="none" dirty="0" err="1"/>
              <a:t>Andreae</a:t>
            </a:r>
            <a:r>
              <a:rPr lang="en-US" cap="none" dirty="0"/>
              <a:t>, and U. </a:t>
            </a:r>
            <a:r>
              <a:rPr lang="en-US" cap="none" dirty="0" err="1"/>
              <a:t>Poschl</a:t>
            </a:r>
            <a:r>
              <a:rPr lang="en-US" cap="none" dirty="0"/>
              <a:t>, 2008:		Calibration and measurement uncertainties of a continuous-ﬂow cloud condensation nuclei		 counter (DMT-CCNC): CCN activation of ammonium sulfate and sodium chloride aerosol		 particles in theory and experiment. </a:t>
            </a:r>
            <a:r>
              <a:rPr lang="en-US" i="1" cap="none" dirty="0"/>
              <a:t>Atmos. Chem. Phys</a:t>
            </a:r>
            <a:r>
              <a:rPr lang="en-US" cap="none" dirty="0"/>
              <a:t>., 27.</a:t>
            </a:r>
          </a:p>
        </p:txBody>
      </p:sp>
      <p:pic>
        <p:nvPicPr>
          <p:cNvPr id="27" name="Picture 15">
            <a:extLst>
              <a:ext uri="{FF2B5EF4-FFF2-40B4-BE49-F238E27FC236}">
                <a16:creationId xmlns:a16="http://schemas.microsoft.com/office/drawing/2014/main" id="{D2B4E49C-E7B4-4F6A-8B93-646A0E2411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91927" t="72411" b="10341"/>
          <a:stretch/>
        </p:blipFill>
        <p:spPr>
          <a:xfrm>
            <a:off x="11494523" y="2664767"/>
            <a:ext cx="635958" cy="764233"/>
          </a:xfrm>
          <a:custGeom>
            <a:avLst/>
            <a:gdLst>
              <a:gd name="connsiteX0" fmla="*/ 0 w 984308"/>
              <a:gd name="connsiteY0" fmla="*/ 0 h 1182847"/>
              <a:gd name="connsiteX1" fmla="*/ 984308 w 984308"/>
              <a:gd name="connsiteY1" fmla="*/ 0 h 1182847"/>
              <a:gd name="connsiteX2" fmla="*/ 984308 w 984308"/>
              <a:gd name="connsiteY2" fmla="*/ 1161661 h 1182847"/>
              <a:gd name="connsiteX3" fmla="*/ 966627 w 984308"/>
              <a:gd name="connsiteY3" fmla="*/ 1165915 h 1182847"/>
              <a:gd name="connsiteX4" fmla="*/ 787132 w 984308"/>
              <a:gd name="connsiteY4" fmla="*/ 1182847 h 1182847"/>
              <a:gd name="connsiteX5" fmla="*/ 48601 w 984308"/>
              <a:gd name="connsiteY5" fmla="*/ 815395 h 1182847"/>
              <a:gd name="connsiteX6" fmla="*/ 0 w 984308"/>
              <a:gd name="connsiteY6" fmla="*/ 731606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4308" h="1182847">
                <a:moveTo>
                  <a:pt x="0" y="0"/>
                </a:moveTo>
                <a:lnTo>
                  <a:pt x="984308" y="0"/>
                </a:lnTo>
                <a:lnTo>
                  <a:pt x="984308" y="1161661"/>
                </a:lnTo>
                <a:lnTo>
                  <a:pt x="966627" y="1165915"/>
                </a:lnTo>
                <a:cubicBezTo>
                  <a:pt x="908648" y="1177017"/>
                  <a:pt x="848618" y="1182847"/>
                  <a:pt x="787132" y="1182847"/>
                </a:cubicBezTo>
                <a:cubicBezTo>
                  <a:pt x="479703" y="1182847"/>
                  <a:pt x="208655" y="1037089"/>
                  <a:pt x="48601" y="815395"/>
                </a:cubicBezTo>
                <a:lnTo>
                  <a:pt x="0" y="731606"/>
                </a:lnTo>
                <a:close/>
              </a:path>
            </a:pathLst>
          </a:custGeom>
        </p:spPr>
      </p:pic>
      <p:pic>
        <p:nvPicPr>
          <p:cNvPr id="28" name="Picture 17">
            <a:extLst>
              <a:ext uri="{FF2B5EF4-FFF2-40B4-BE49-F238E27FC236}">
                <a16:creationId xmlns:a16="http://schemas.microsoft.com/office/drawing/2014/main" id="{46528FBF-1727-4546-8131-BA22ED8B54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65973" t="81531" r="19879"/>
          <a:stretch/>
        </p:blipFill>
        <p:spPr>
          <a:xfrm>
            <a:off x="8887626" y="5982056"/>
            <a:ext cx="1192806" cy="875944"/>
          </a:xfrm>
          <a:custGeom>
            <a:avLst/>
            <a:gdLst>
              <a:gd name="connsiteX0" fmla="*/ 2051608 w 4103216"/>
              <a:gd name="connsiteY0" fmla="*/ 0 h 1714050"/>
              <a:gd name="connsiteX1" fmla="*/ 4103216 w 4103216"/>
              <a:gd name="connsiteY1" fmla="*/ 1266738 h 1714050"/>
              <a:gd name="connsiteX2" fmla="*/ 4010980 w 4103216"/>
              <a:gd name="connsiteY2" fmla="*/ 1643427 h 1714050"/>
              <a:gd name="connsiteX3" fmla="*/ 3969116 w 4103216"/>
              <a:gd name="connsiteY3" fmla="*/ 1714050 h 1714050"/>
              <a:gd name="connsiteX4" fmla="*/ 134100 w 4103216"/>
              <a:gd name="connsiteY4" fmla="*/ 1714050 h 1714050"/>
              <a:gd name="connsiteX5" fmla="*/ 92237 w 4103216"/>
              <a:gd name="connsiteY5" fmla="*/ 1643427 h 1714050"/>
              <a:gd name="connsiteX6" fmla="*/ 0 w 4103216"/>
              <a:gd name="connsiteY6" fmla="*/ 1266738 h 1714050"/>
              <a:gd name="connsiteX7" fmla="*/ 2051608 w 4103216"/>
              <a:gd name="connsiteY7" fmla="*/ 0 h 171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3216" h="1714050">
                <a:moveTo>
                  <a:pt x="2051608" y="0"/>
                </a:moveTo>
                <a:cubicBezTo>
                  <a:pt x="3184680" y="0"/>
                  <a:pt x="4103216" y="567138"/>
                  <a:pt x="4103216" y="1266738"/>
                </a:cubicBezTo>
                <a:cubicBezTo>
                  <a:pt x="4103216" y="1397913"/>
                  <a:pt x="4070924" y="1524431"/>
                  <a:pt x="4010980" y="1643427"/>
                </a:cubicBezTo>
                <a:lnTo>
                  <a:pt x="3969116" y="1714050"/>
                </a:lnTo>
                <a:lnTo>
                  <a:pt x="134100" y="1714050"/>
                </a:lnTo>
                <a:lnTo>
                  <a:pt x="92237" y="1643427"/>
                </a:lnTo>
                <a:cubicBezTo>
                  <a:pt x="32293" y="1524431"/>
                  <a:pt x="0" y="1397913"/>
                  <a:pt x="0" y="1266738"/>
                </a:cubicBezTo>
                <a:cubicBezTo>
                  <a:pt x="0" y="567138"/>
                  <a:pt x="918536" y="0"/>
                  <a:pt x="2051608" y="0"/>
                </a:cubicBezTo>
                <a:close/>
              </a:path>
            </a:pathLst>
          </a:custGeom>
        </p:spPr>
      </p:pic>
      <p:sp>
        <p:nvSpPr>
          <p:cNvPr id="5" name="Slide Number Placeholder 4">
            <a:extLst>
              <a:ext uri="{FF2B5EF4-FFF2-40B4-BE49-F238E27FC236}">
                <a16:creationId xmlns:a16="http://schemas.microsoft.com/office/drawing/2014/main" id="{6580FA83-FDA7-43E3-B17B-BC1DE2C7B7E4}"/>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4112952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A0F0AC6-A89F-416B-9FA4-48E664065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31AA009-40AD-4098-8AE7-680CA35C6E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B63B6C0C-65BB-4F38-9C8A-0892266F8B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9D77137-01B7-45E4-AA14-CD9E779B44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0830D7-DFD3-45AE-9A48-2939A95DFBB4}"/>
              </a:ext>
            </a:extLst>
          </p:cNvPr>
          <p:cNvSpPr>
            <a:spLocks noGrp="1"/>
          </p:cNvSpPr>
          <p:nvPr>
            <p:ph type="title"/>
          </p:nvPr>
        </p:nvSpPr>
        <p:spPr>
          <a:xfrm>
            <a:off x="913774" y="1365957"/>
            <a:ext cx="10364452" cy="4041422"/>
          </a:xfrm>
        </p:spPr>
        <p:txBody>
          <a:bodyPr vert="horz" lIns="91440" tIns="45720" rIns="91440" bIns="45720" rtlCol="0" anchor="ctr">
            <a:normAutofit/>
          </a:bodyPr>
          <a:lstStyle/>
          <a:p>
            <a:r>
              <a:rPr lang="en-US" sz="8000"/>
              <a:t>Questions? </a:t>
            </a:r>
          </a:p>
        </p:txBody>
      </p:sp>
      <p:sp>
        <p:nvSpPr>
          <p:cNvPr id="5" name="Slide Number Placeholder 4">
            <a:extLst>
              <a:ext uri="{FF2B5EF4-FFF2-40B4-BE49-F238E27FC236}">
                <a16:creationId xmlns:a16="http://schemas.microsoft.com/office/drawing/2014/main" id="{D9CEC6BA-FA0B-456B-B76F-19AAC21CF025}"/>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65511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table, tableware, sitting&#10;&#10;Description generated with very high confidence">
            <a:extLst>
              <a:ext uri="{FF2B5EF4-FFF2-40B4-BE49-F238E27FC236}">
                <a16:creationId xmlns:a16="http://schemas.microsoft.com/office/drawing/2014/main" id="{E8272D99-BE26-4DA7-9594-1F0D085897E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492377" y="1667296"/>
            <a:ext cx="4770219" cy="2647471"/>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322AE23-93C2-4EDA-8964-E08E7E821348}"/>
              </a:ext>
            </a:extLst>
          </p:cNvPr>
          <p:cNvSpPr>
            <a:spLocks noGrp="1"/>
          </p:cNvSpPr>
          <p:nvPr>
            <p:ph type="title"/>
          </p:nvPr>
        </p:nvSpPr>
        <p:spPr>
          <a:xfrm>
            <a:off x="839130" y="325930"/>
            <a:ext cx="10364451" cy="1596177"/>
          </a:xfrm>
        </p:spPr>
        <p:txBody>
          <a:bodyPr>
            <a:normAutofit/>
          </a:bodyPr>
          <a:lstStyle/>
          <a:p>
            <a:r>
              <a:rPr lang="en-US" dirty="0"/>
              <a:t>Background</a:t>
            </a:r>
          </a:p>
        </p:txBody>
      </p:sp>
      <p:sp>
        <p:nvSpPr>
          <p:cNvPr id="3" name="Content Placeholder 2">
            <a:extLst>
              <a:ext uri="{FF2B5EF4-FFF2-40B4-BE49-F238E27FC236}">
                <a16:creationId xmlns:a16="http://schemas.microsoft.com/office/drawing/2014/main" id="{A9D45168-8155-4277-9A8A-DEA0C91C7407}"/>
              </a:ext>
            </a:extLst>
          </p:cNvPr>
          <p:cNvSpPr>
            <a:spLocks noGrp="1"/>
          </p:cNvSpPr>
          <p:nvPr>
            <p:ph idx="1"/>
          </p:nvPr>
        </p:nvSpPr>
        <p:spPr>
          <a:xfrm>
            <a:off x="1235507" y="1436915"/>
            <a:ext cx="4860493" cy="3847548"/>
          </a:xfrm>
        </p:spPr>
        <p:txBody>
          <a:bodyPr>
            <a:normAutofit/>
          </a:bodyPr>
          <a:lstStyle/>
          <a:p>
            <a:pPr>
              <a:lnSpc>
                <a:spcPct val="110000"/>
              </a:lnSpc>
            </a:pPr>
            <a:r>
              <a:rPr lang="en-US" sz="2100" cap="none" dirty="0"/>
              <a:t>Liquid smoke production</a:t>
            </a:r>
          </a:p>
          <a:p>
            <a:pPr>
              <a:lnSpc>
                <a:spcPct val="110000"/>
              </a:lnSpc>
            </a:pPr>
            <a:r>
              <a:rPr lang="en-US" sz="2100" cap="none" dirty="0"/>
              <a:t>Uses</a:t>
            </a:r>
          </a:p>
          <a:p>
            <a:pPr lvl="1">
              <a:lnSpc>
                <a:spcPct val="110000"/>
              </a:lnSpc>
            </a:pPr>
            <a:r>
              <a:rPr lang="en-US" sz="1900" cap="none" dirty="0"/>
              <a:t>Flavor enhancer</a:t>
            </a:r>
          </a:p>
          <a:p>
            <a:pPr lvl="1">
              <a:lnSpc>
                <a:spcPct val="110000"/>
              </a:lnSpc>
            </a:pPr>
            <a:r>
              <a:rPr lang="en-US" sz="1900" cap="none" dirty="0"/>
              <a:t>Preservative</a:t>
            </a:r>
          </a:p>
          <a:p>
            <a:pPr>
              <a:lnSpc>
                <a:spcPct val="110000"/>
              </a:lnSpc>
            </a:pPr>
            <a:r>
              <a:rPr lang="en-US" sz="2100" cap="none" dirty="0"/>
              <a:t>Brand used in this experiment: </a:t>
            </a:r>
            <a:r>
              <a:rPr lang="en-US" sz="2100" u="sng" cap="none" dirty="0"/>
              <a:t>Wright’s Mesquite </a:t>
            </a:r>
          </a:p>
          <a:p>
            <a:pPr>
              <a:lnSpc>
                <a:spcPct val="110000"/>
              </a:lnSpc>
            </a:pPr>
            <a:r>
              <a:rPr lang="en-US" sz="2100" cap="none" dirty="0"/>
              <a:t> Data collection at Michigan Technological University (May – June, 2018)</a:t>
            </a:r>
          </a:p>
          <a:p>
            <a:pPr>
              <a:lnSpc>
                <a:spcPct val="110000"/>
              </a:lnSpc>
            </a:pPr>
            <a:endParaRPr lang="en-US" sz="1700" dirty="0"/>
          </a:p>
        </p:txBody>
      </p:sp>
      <p:sp>
        <p:nvSpPr>
          <p:cNvPr id="7" name="Slide Number Placeholder 6">
            <a:extLst>
              <a:ext uri="{FF2B5EF4-FFF2-40B4-BE49-F238E27FC236}">
                <a16:creationId xmlns:a16="http://schemas.microsoft.com/office/drawing/2014/main" id="{DC41CA86-3F14-4CF9-8C1C-A9232D5ECDC1}"/>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627083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094D-4045-4368-8BDC-0307794EEF50}"/>
              </a:ext>
            </a:extLst>
          </p:cNvPr>
          <p:cNvSpPr>
            <a:spLocks noGrp="1"/>
          </p:cNvSpPr>
          <p:nvPr>
            <p:ph type="title"/>
          </p:nvPr>
        </p:nvSpPr>
        <p:spPr>
          <a:xfrm>
            <a:off x="913774" y="394582"/>
            <a:ext cx="10364451" cy="1596177"/>
          </a:xfrm>
        </p:spPr>
        <p:txBody>
          <a:bodyPr>
            <a:normAutofit/>
          </a:bodyPr>
          <a:lstStyle/>
          <a:p>
            <a:r>
              <a:rPr lang="en-US" dirty="0"/>
              <a:t>Objectives for research</a:t>
            </a:r>
          </a:p>
        </p:txBody>
      </p:sp>
      <p:graphicFrame>
        <p:nvGraphicFramePr>
          <p:cNvPr id="5" name="Content Placeholder 2">
            <a:extLst>
              <a:ext uri="{FF2B5EF4-FFF2-40B4-BE49-F238E27FC236}">
                <a16:creationId xmlns:a16="http://schemas.microsoft.com/office/drawing/2014/main" id="{763CAD35-5C38-43E2-975C-E9FC1992EC62}"/>
              </a:ext>
            </a:extLst>
          </p:cNvPr>
          <p:cNvGraphicFramePr>
            <a:graphicFrameLocks noGrp="1"/>
          </p:cNvGraphicFramePr>
          <p:nvPr>
            <p:ph idx="1"/>
            <p:extLst>
              <p:ext uri="{D42A27DB-BD31-4B8C-83A1-F6EECF244321}">
                <p14:modId xmlns:p14="http://schemas.microsoft.com/office/powerpoint/2010/main" val="3493404751"/>
              </p:ext>
            </p:extLst>
          </p:nvPr>
        </p:nvGraphicFramePr>
        <p:xfrm>
          <a:off x="913774" y="1914466"/>
          <a:ext cx="4982547"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EB74E61A-D71A-4ABA-82A8-6ABC07CEAA17}"/>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122885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094D-4045-4368-8BDC-0307794EEF50}"/>
              </a:ext>
            </a:extLst>
          </p:cNvPr>
          <p:cNvSpPr>
            <a:spLocks noGrp="1"/>
          </p:cNvSpPr>
          <p:nvPr>
            <p:ph type="title"/>
          </p:nvPr>
        </p:nvSpPr>
        <p:spPr>
          <a:xfrm>
            <a:off x="913149" y="360599"/>
            <a:ext cx="10364451" cy="1596177"/>
          </a:xfrm>
        </p:spPr>
        <p:txBody>
          <a:bodyPr>
            <a:normAutofit/>
          </a:bodyPr>
          <a:lstStyle/>
          <a:p>
            <a:r>
              <a:rPr lang="en-US" dirty="0"/>
              <a:t>Objectives for research</a:t>
            </a:r>
          </a:p>
        </p:txBody>
      </p:sp>
      <p:graphicFrame>
        <p:nvGraphicFramePr>
          <p:cNvPr id="5" name="Content Placeholder 2">
            <a:extLst>
              <a:ext uri="{FF2B5EF4-FFF2-40B4-BE49-F238E27FC236}">
                <a16:creationId xmlns:a16="http://schemas.microsoft.com/office/drawing/2014/main" id="{763CAD35-5C38-43E2-975C-E9FC1992EC62}"/>
              </a:ext>
            </a:extLst>
          </p:cNvPr>
          <p:cNvGraphicFramePr>
            <a:graphicFrameLocks noGrp="1"/>
          </p:cNvGraphicFramePr>
          <p:nvPr>
            <p:ph idx="1"/>
            <p:extLst>
              <p:ext uri="{D42A27DB-BD31-4B8C-83A1-F6EECF244321}">
                <p14:modId xmlns:p14="http://schemas.microsoft.com/office/powerpoint/2010/main" val="3491157316"/>
              </p:ext>
            </p:extLst>
          </p:nvPr>
        </p:nvGraphicFramePr>
        <p:xfrm>
          <a:off x="913149" y="1925445"/>
          <a:ext cx="10363200" cy="3029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868F6D7C-118F-4185-B19D-1D3D58F17DBD}"/>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694553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F1FB300-4096-41AC-A960-0306501155E5}"/>
              </a:ext>
            </a:extLst>
          </p:cNvPr>
          <p:cNvSpPr>
            <a:spLocks noGrp="1"/>
          </p:cNvSpPr>
          <p:nvPr>
            <p:ph type="title"/>
          </p:nvPr>
        </p:nvSpPr>
        <p:spPr>
          <a:xfrm>
            <a:off x="913774" y="421110"/>
            <a:ext cx="10364451" cy="1596177"/>
          </a:xfrm>
        </p:spPr>
        <p:txBody>
          <a:bodyPr>
            <a:normAutofit/>
          </a:bodyPr>
          <a:lstStyle/>
          <a:p>
            <a:r>
              <a:rPr lang="en-US" dirty="0"/>
              <a:t>What are kappa values?</a:t>
            </a:r>
          </a:p>
        </p:txBody>
      </p:sp>
      <p:sp>
        <p:nvSpPr>
          <p:cNvPr id="5" name="Content Placeholder 2">
            <a:extLst>
              <a:ext uri="{FF2B5EF4-FFF2-40B4-BE49-F238E27FC236}">
                <a16:creationId xmlns:a16="http://schemas.microsoft.com/office/drawing/2014/main" id="{1F2F277D-3CE8-46D1-9139-79C90ECDDAD3}"/>
              </a:ext>
            </a:extLst>
          </p:cNvPr>
          <p:cNvSpPr>
            <a:spLocks noGrp="1"/>
          </p:cNvSpPr>
          <p:nvPr>
            <p:ph idx="1"/>
          </p:nvPr>
        </p:nvSpPr>
        <p:spPr>
          <a:xfrm>
            <a:off x="1357512" y="931616"/>
            <a:ext cx="4860493" cy="3424107"/>
          </a:xfrm>
        </p:spPr>
        <p:txBody>
          <a:bodyPr>
            <a:normAutofit/>
          </a:bodyPr>
          <a:lstStyle/>
          <a:p>
            <a:r>
              <a:rPr lang="en-US" sz="2100" cap="none" dirty="0"/>
              <a:t>A hygroscopicity parameter that relates dry diameter of a particle and the cloud condensation nuclei (CCN) activity </a:t>
            </a:r>
          </a:p>
        </p:txBody>
      </p:sp>
      <p:graphicFrame>
        <p:nvGraphicFramePr>
          <p:cNvPr id="6" name="Table 5">
            <a:extLst>
              <a:ext uri="{FF2B5EF4-FFF2-40B4-BE49-F238E27FC236}">
                <a16:creationId xmlns:a16="http://schemas.microsoft.com/office/drawing/2014/main" id="{81485706-9E5C-459B-AE99-4CAE2132C551}"/>
              </a:ext>
            </a:extLst>
          </p:cNvPr>
          <p:cNvGraphicFramePr>
            <a:graphicFrameLocks noGrp="1"/>
          </p:cNvGraphicFramePr>
          <p:nvPr>
            <p:extLst>
              <p:ext uri="{D42A27DB-BD31-4B8C-83A1-F6EECF244321}">
                <p14:modId xmlns:p14="http://schemas.microsoft.com/office/powerpoint/2010/main" val="4016859237"/>
              </p:ext>
            </p:extLst>
          </p:nvPr>
        </p:nvGraphicFramePr>
        <p:xfrm>
          <a:off x="6363005" y="1949323"/>
          <a:ext cx="4770220" cy="3546408"/>
        </p:xfrm>
        <a:graphic>
          <a:graphicData uri="http://schemas.openxmlformats.org/drawingml/2006/table">
            <a:tbl>
              <a:tblPr firstRow="1" firstCol="1" bandRow="1">
                <a:tableStyleId>{D7AC3CCA-C797-4891-BE02-D94E43425B78}</a:tableStyleId>
              </a:tblPr>
              <a:tblGrid>
                <a:gridCol w="3552842">
                  <a:extLst>
                    <a:ext uri="{9D8B030D-6E8A-4147-A177-3AD203B41FA5}">
                      <a16:colId xmlns:a16="http://schemas.microsoft.com/office/drawing/2014/main" val="2716957365"/>
                    </a:ext>
                  </a:extLst>
                </a:gridCol>
                <a:gridCol w="1217378">
                  <a:extLst>
                    <a:ext uri="{9D8B030D-6E8A-4147-A177-3AD203B41FA5}">
                      <a16:colId xmlns:a16="http://schemas.microsoft.com/office/drawing/2014/main" val="1566730556"/>
                    </a:ext>
                  </a:extLst>
                </a:gridCol>
              </a:tblGrid>
              <a:tr h="731324">
                <a:tc>
                  <a:txBody>
                    <a:bodyPr/>
                    <a:lstStyle/>
                    <a:p>
                      <a:pPr marL="0" marR="0" indent="0" algn="ctr">
                        <a:spcBef>
                          <a:spcPts val="0"/>
                        </a:spcBef>
                        <a:spcAft>
                          <a:spcPts val="0"/>
                        </a:spcAft>
                      </a:pPr>
                      <a:endParaRPr lang="en-US" sz="2200">
                        <a:effectLst/>
                      </a:endParaRPr>
                    </a:p>
                    <a:p>
                      <a:pPr marL="0" marR="0" indent="0" algn="ctr">
                        <a:spcBef>
                          <a:spcPts val="0"/>
                        </a:spcBef>
                        <a:spcAft>
                          <a:spcPts val="0"/>
                        </a:spcAft>
                      </a:pPr>
                      <a:r>
                        <a:rPr lang="en-US" sz="2200">
                          <a:effectLst/>
                        </a:rPr>
                        <a:t>Compound</a:t>
                      </a:r>
                      <a:endParaRPr lang="en-US" sz="220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tc>
                  <a:txBody>
                    <a:bodyPr/>
                    <a:lstStyle/>
                    <a:p>
                      <a:pPr marL="0" marR="0" indent="0" algn="ctr">
                        <a:spcBef>
                          <a:spcPts val="0"/>
                        </a:spcBef>
                        <a:spcAft>
                          <a:spcPts val="0"/>
                        </a:spcAft>
                      </a:pPr>
                      <a:endParaRPr lang="en-US" sz="2200">
                        <a:effectLst/>
                      </a:endParaRPr>
                    </a:p>
                    <a:p>
                      <a:pPr marL="0" marR="0" indent="0" algn="ctr">
                        <a:spcBef>
                          <a:spcPts val="0"/>
                        </a:spcBef>
                        <a:spcAft>
                          <a:spcPts val="0"/>
                        </a:spcAft>
                      </a:pPr>
                      <a:r>
                        <a:rPr lang="en-US" sz="2200">
                          <a:effectLst/>
                        </a:rPr>
                        <a:t>Kappa</a:t>
                      </a:r>
                      <a:endParaRPr lang="en-US" sz="220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extLst>
                  <a:ext uri="{0D108BD9-81ED-4DB2-BD59-A6C34878D82A}">
                    <a16:rowId xmlns:a16="http://schemas.microsoft.com/office/drawing/2014/main" val="1476128365"/>
                  </a:ext>
                </a:extLst>
              </a:tr>
              <a:tr h="394530">
                <a:tc>
                  <a:txBody>
                    <a:bodyPr/>
                    <a:lstStyle/>
                    <a:p>
                      <a:pPr marL="0" marR="0" indent="0" algn="ctr">
                        <a:spcBef>
                          <a:spcPts val="0"/>
                        </a:spcBef>
                        <a:spcAft>
                          <a:spcPts val="0"/>
                        </a:spcAft>
                      </a:pPr>
                      <a:r>
                        <a:rPr lang="en-US" sz="2200" b="0">
                          <a:effectLst/>
                        </a:rPr>
                        <a:t>Sodium Chloride (NaCl)</a:t>
                      </a:r>
                      <a:endParaRPr lang="en-US" sz="2200" b="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tc>
                  <a:txBody>
                    <a:bodyPr/>
                    <a:lstStyle/>
                    <a:p>
                      <a:pPr marL="0" marR="0" indent="0" algn="ctr">
                        <a:spcBef>
                          <a:spcPts val="0"/>
                        </a:spcBef>
                        <a:spcAft>
                          <a:spcPts val="0"/>
                        </a:spcAft>
                      </a:pPr>
                      <a:r>
                        <a:rPr lang="en-US" sz="2200">
                          <a:effectLst/>
                        </a:rPr>
                        <a:t>1.28</a:t>
                      </a:r>
                      <a:endParaRPr lang="en-US" sz="220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extLst>
                  <a:ext uri="{0D108BD9-81ED-4DB2-BD59-A6C34878D82A}">
                    <a16:rowId xmlns:a16="http://schemas.microsoft.com/office/drawing/2014/main" val="3419508876"/>
                  </a:ext>
                </a:extLst>
              </a:tr>
              <a:tr h="394530">
                <a:tc>
                  <a:txBody>
                    <a:bodyPr/>
                    <a:lstStyle/>
                    <a:p>
                      <a:pPr marL="0" marR="0" indent="228600" algn="ctr">
                        <a:spcBef>
                          <a:spcPts val="0"/>
                        </a:spcBef>
                        <a:spcAft>
                          <a:spcPts val="0"/>
                        </a:spcAft>
                      </a:pPr>
                      <a:r>
                        <a:rPr lang="en-US" sz="2200" b="0">
                          <a:effectLst/>
                        </a:rPr>
                        <a:t>Sulfuric Acid (H</a:t>
                      </a:r>
                      <a:r>
                        <a:rPr lang="en-US" sz="2200" b="0" baseline="-25000">
                          <a:effectLst/>
                        </a:rPr>
                        <a:t>2</a:t>
                      </a:r>
                      <a:r>
                        <a:rPr lang="en-US" sz="2200" b="0">
                          <a:effectLst/>
                        </a:rPr>
                        <a:t>SO</a:t>
                      </a:r>
                      <a:r>
                        <a:rPr lang="en-US" sz="2200" b="0" baseline="-25000">
                          <a:effectLst/>
                        </a:rPr>
                        <a:t>4</a:t>
                      </a:r>
                      <a:r>
                        <a:rPr lang="en-US" sz="2200" b="0">
                          <a:effectLst/>
                        </a:rPr>
                        <a:t>)</a:t>
                      </a:r>
                      <a:endParaRPr lang="en-US" sz="2200" b="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tc>
                  <a:txBody>
                    <a:bodyPr/>
                    <a:lstStyle/>
                    <a:p>
                      <a:pPr marL="0" marR="0" indent="0" algn="ctr">
                        <a:spcBef>
                          <a:spcPts val="0"/>
                        </a:spcBef>
                        <a:spcAft>
                          <a:spcPts val="0"/>
                        </a:spcAft>
                      </a:pPr>
                      <a:r>
                        <a:rPr lang="en-US" sz="2200">
                          <a:effectLst/>
                        </a:rPr>
                        <a:t>0.90</a:t>
                      </a:r>
                      <a:endParaRPr lang="en-US" sz="220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extLst>
                  <a:ext uri="{0D108BD9-81ED-4DB2-BD59-A6C34878D82A}">
                    <a16:rowId xmlns:a16="http://schemas.microsoft.com/office/drawing/2014/main" val="2178555601"/>
                  </a:ext>
                </a:extLst>
              </a:tr>
              <a:tr h="731324">
                <a:tc>
                  <a:txBody>
                    <a:bodyPr/>
                    <a:lstStyle/>
                    <a:p>
                      <a:pPr marL="0" marR="0" indent="228600" algn="ctr">
                        <a:spcBef>
                          <a:spcPts val="0"/>
                        </a:spcBef>
                        <a:spcAft>
                          <a:spcPts val="0"/>
                        </a:spcAft>
                      </a:pPr>
                      <a:r>
                        <a:rPr lang="en-US" sz="2200" b="0">
                          <a:effectLst/>
                        </a:rPr>
                        <a:t>3:7 Organic: Inorganic material</a:t>
                      </a:r>
                      <a:endParaRPr lang="en-US" sz="2200" b="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tc>
                  <a:txBody>
                    <a:bodyPr/>
                    <a:lstStyle/>
                    <a:p>
                      <a:pPr marL="0" marR="0" indent="0" algn="ctr">
                        <a:spcBef>
                          <a:spcPts val="0"/>
                        </a:spcBef>
                        <a:spcAft>
                          <a:spcPts val="0"/>
                        </a:spcAft>
                      </a:pPr>
                      <a:r>
                        <a:rPr lang="en-US" sz="2200">
                          <a:effectLst/>
                        </a:rPr>
                        <a:t>0.62</a:t>
                      </a:r>
                      <a:endParaRPr lang="en-US" sz="220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extLst>
                  <a:ext uri="{0D108BD9-81ED-4DB2-BD59-A6C34878D82A}">
                    <a16:rowId xmlns:a16="http://schemas.microsoft.com/office/drawing/2014/main" val="1555614372"/>
                  </a:ext>
                </a:extLst>
              </a:tr>
              <a:tr h="818838">
                <a:tc>
                  <a:txBody>
                    <a:bodyPr/>
                    <a:lstStyle/>
                    <a:p>
                      <a:pPr marL="0" marR="0" indent="228600" algn="ctr">
                        <a:spcBef>
                          <a:spcPts val="0"/>
                        </a:spcBef>
                        <a:spcAft>
                          <a:spcPts val="0"/>
                        </a:spcAft>
                      </a:pPr>
                      <a:r>
                        <a:rPr lang="en-US" sz="2200" b="0" dirty="0">
                          <a:effectLst/>
                        </a:rPr>
                        <a:t>Ammonium Sulfate ((NH</a:t>
                      </a:r>
                      <a:r>
                        <a:rPr lang="en-US" sz="2200" b="0" baseline="-25000" dirty="0">
                          <a:effectLst/>
                        </a:rPr>
                        <a:t>4</a:t>
                      </a:r>
                      <a:r>
                        <a:rPr lang="en-US" sz="2200" b="0" dirty="0">
                          <a:effectLst/>
                        </a:rPr>
                        <a:t>)</a:t>
                      </a:r>
                      <a:r>
                        <a:rPr lang="en-US" sz="2200" b="0" baseline="-25000" dirty="0">
                          <a:effectLst/>
                        </a:rPr>
                        <a:t>2</a:t>
                      </a:r>
                      <a:r>
                        <a:rPr lang="en-US" sz="2200" b="0" dirty="0">
                          <a:effectLst/>
                        </a:rPr>
                        <a:t>SO</a:t>
                      </a:r>
                      <a:r>
                        <a:rPr lang="en-US" sz="2200" b="0" baseline="-25000" dirty="0">
                          <a:effectLst/>
                        </a:rPr>
                        <a:t>4</a:t>
                      </a:r>
                      <a:r>
                        <a:rPr lang="en-US" sz="2200" b="0" dirty="0">
                          <a:effectLst/>
                        </a:rPr>
                        <a:t>)</a:t>
                      </a:r>
                      <a:endParaRPr lang="en-US" sz="2200" b="0" dirty="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tc>
                  <a:txBody>
                    <a:bodyPr/>
                    <a:lstStyle/>
                    <a:p>
                      <a:pPr marL="0" marR="0" indent="0" algn="ctr">
                        <a:spcBef>
                          <a:spcPts val="0"/>
                        </a:spcBef>
                        <a:spcAft>
                          <a:spcPts val="0"/>
                        </a:spcAft>
                      </a:pPr>
                      <a:r>
                        <a:rPr lang="en-US" sz="2200" dirty="0">
                          <a:effectLst/>
                        </a:rPr>
                        <a:t>0.61</a:t>
                      </a:r>
                      <a:endParaRPr lang="en-US" sz="2200" dirty="0">
                        <a:solidFill>
                          <a:schemeClr val="bg1"/>
                        </a:solidFill>
                        <a:effectLst/>
                        <a:latin typeface="Liberation Serif"/>
                        <a:ea typeface="Calibri" panose="020F0502020204030204" pitchFamily="34" charset="0"/>
                        <a:cs typeface="Calibri" panose="020F0502020204030204" pitchFamily="34" charset="0"/>
                      </a:endParaRPr>
                    </a:p>
                  </a:txBody>
                  <a:tcPr marL="109427" marR="109427" marT="0" marB="0"/>
                </a:tc>
                <a:extLst>
                  <a:ext uri="{0D108BD9-81ED-4DB2-BD59-A6C34878D82A}">
                    <a16:rowId xmlns:a16="http://schemas.microsoft.com/office/drawing/2014/main" val="1756773588"/>
                  </a:ext>
                </a:extLst>
              </a:tr>
              <a:tr h="475862">
                <a:tc>
                  <a:txBody>
                    <a:bodyPr/>
                    <a:lstStyle/>
                    <a:p>
                      <a:pPr marL="0" marR="0" indent="228600" algn="ctr">
                        <a:spcBef>
                          <a:spcPts val="0"/>
                        </a:spcBef>
                        <a:spcAft>
                          <a:spcPts val="0"/>
                        </a:spcAft>
                      </a:pPr>
                      <a:r>
                        <a:rPr lang="en-US" sz="2200" b="0" dirty="0">
                          <a:solidFill>
                            <a:schemeClr val="tx1"/>
                          </a:solidFill>
                          <a:effectLst/>
                          <a:latin typeface="+mn-lt"/>
                          <a:ea typeface="Calibri" panose="020F0502020204030204" pitchFamily="34" charset="0"/>
                          <a:cs typeface="Calibri" panose="020F0502020204030204" pitchFamily="34" charset="0"/>
                        </a:rPr>
                        <a:t>Soot</a:t>
                      </a:r>
                    </a:p>
                  </a:txBody>
                  <a:tcPr marL="109427" marR="109427" marT="0" marB="0"/>
                </a:tc>
                <a:tc>
                  <a:txBody>
                    <a:bodyPr/>
                    <a:lstStyle/>
                    <a:p>
                      <a:pPr marL="0" marR="0" indent="0" algn="ctr">
                        <a:spcBef>
                          <a:spcPts val="0"/>
                        </a:spcBef>
                        <a:spcAft>
                          <a:spcPts val="0"/>
                        </a:spcAft>
                      </a:pPr>
                      <a:r>
                        <a:rPr lang="en-US" sz="2200" dirty="0">
                          <a:solidFill>
                            <a:schemeClr val="tx1"/>
                          </a:solidFill>
                          <a:effectLst/>
                          <a:latin typeface="+mn-lt"/>
                          <a:ea typeface="Calibri" panose="020F0502020204030204" pitchFamily="34" charset="0"/>
                          <a:cs typeface="Calibri" panose="020F0502020204030204" pitchFamily="34" charset="0"/>
                        </a:rPr>
                        <a:t>0.00</a:t>
                      </a:r>
                    </a:p>
                  </a:txBody>
                  <a:tcPr marL="109427" marR="109427" marT="0" marB="0"/>
                </a:tc>
                <a:extLst>
                  <a:ext uri="{0D108BD9-81ED-4DB2-BD59-A6C34878D82A}">
                    <a16:rowId xmlns:a16="http://schemas.microsoft.com/office/drawing/2014/main" val="2508231777"/>
                  </a:ext>
                </a:extLst>
              </a:tr>
            </a:tbl>
          </a:graphicData>
        </a:graphic>
      </p:graphicFrame>
      <p:sp>
        <p:nvSpPr>
          <p:cNvPr id="7" name="Slide Number Placeholder 6">
            <a:extLst>
              <a:ext uri="{FF2B5EF4-FFF2-40B4-BE49-F238E27FC236}">
                <a16:creationId xmlns:a16="http://schemas.microsoft.com/office/drawing/2014/main" id="{9F59221F-FF9C-4ABB-8D77-906228FA3D86}"/>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307548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D7A3A-2E95-4B97-B011-B15B8E0131C3}"/>
              </a:ext>
            </a:extLst>
          </p:cNvPr>
          <p:cNvSpPr>
            <a:spLocks noGrp="1"/>
          </p:cNvSpPr>
          <p:nvPr>
            <p:ph type="title"/>
          </p:nvPr>
        </p:nvSpPr>
        <p:spPr>
          <a:xfrm>
            <a:off x="641074" y="1314450"/>
            <a:ext cx="2844002" cy="3680244"/>
          </a:xfrm>
        </p:spPr>
        <p:txBody>
          <a:bodyPr>
            <a:normAutofit/>
          </a:bodyPr>
          <a:lstStyle/>
          <a:p>
            <a:pPr algn="l"/>
            <a:r>
              <a:rPr lang="en-US" sz="2800"/>
              <a:t>Methodology</a:t>
            </a:r>
          </a:p>
        </p:txBody>
      </p:sp>
      <p:pic>
        <p:nvPicPr>
          <p:cNvPr id="36" name="Picture 35">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38" name="Picture 37">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27" name="Content Placeholder 2">
            <a:extLst>
              <a:ext uri="{FF2B5EF4-FFF2-40B4-BE49-F238E27FC236}">
                <a16:creationId xmlns:a16="http://schemas.microsoft.com/office/drawing/2014/main" id="{A19E84F2-BBED-4230-9088-069CB7BAB8B1}"/>
              </a:ext>
            </a:extLst>
          </p:cNvPr>
          <p:cNvGraphicFramePr>
            <a:graphicFrameLocks noGrp="1"/>
          </p:cNvGraphicFramePr>
          <p:nvPr>
            <p:ph idx="1"/>
            <p:extLst>
              <p:ext uri="{D42A27DB-BD31-4B8C-83A1-F6EECF244321}">
                <p14:modId xmlns:p14="http://schemas.microsoft.com/office/powerpoint/2010/main" val="3350086733"/>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5288828A-320F-43A2-897A-A25F54FF4E39}"/>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269125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1">
            <a:extLst>
              <a:ext uri="{FF2B5EF4-FFF2-40B4-BE49-F238E27FC236}">
                <a16:creationId xmlns:a16="http://schemas.microsoft.com/office/drawing/2014/main" id="{E3265C2A-0A58-43AD-A406-8F4478E287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0">
            <a:extLst>
              <a:ext uri="{FF2B5EF4-FFF2-40B4-BE49-F238E27FC236}">
                <a16:creationId xmlns:a16="http://schemas.microsoft.com/office/drawing/2014/main" id="{0922A109-5D4F-49D9-888E-55D4EEF9AE10}"/>
              </a:ext>
            </a:extLst>
          </p:cNvPr>
          <p:cNvPicPr>
            <a:picLocks noGrp="1" noChangeAspect="1"/>
          </p:cNvPicPr>
          <p:nvPr>
            <p:ph idx="1"/>
          </p:nvPr>
        </p:nvPicPr>
        <p:blipFill>
          <a:blip r:embed="rId3"/>
          <a:stretch>
            <a:fillRect/>
          </a:stretch>
        </p:blipFill>
        <p:spPr bwMode="auto">
          <a:xfrm>
            <a:off x="3988039" y="2029636"/>
            <a:ext cx="7854188" cy="2159901"/>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426C9DEE-273F-4EC8-AE8C-5E78613840B9}"/>
              </a:ext>
            </a:extLst>
          </p:cNvPr>
          <p:cNvSpPr>
            <a:spLocks noGrp="1"/>
          </p:cNvSpPr>
          <p:nvPr>
            <p:ph type="title"/>
          </p:nvPr>
        </p:nvSpPr>
        <p:spPr>
          <a:xfrm>
            <a:off x="342220" y="640831"/>
            <a:ext cx="11206316" cy="1573863"/>
          </a:xfrm>
        </p:spPr>
        <p:txBody>
          <a:bodyPr vert="horz" lIns="91440" tIns="45720" rIns="91440" bIns="45720" rtlCol="0" anchor="ctr">
            <a:normAutofit/>
          </a:bodyPr>
          <a:lstStyle/>
          <a:p>
            <a:r>
              <a:rPr lang="en-US" dirty="0"/>
              <a:t>Set Up Size Distribution</a:t>
            </a:r>
          </a:p>
        </p:txBody>
      </p:sp>
      <p:sp>
        <p:nvSpPr>
          <p:cNvPr id="5" name="TextBox 4">
            <a:extLst>
              <a:ext uri="{FF2B5EF4-FFF2-40B4-BE49-F238E27FC236}">
                <a16:creationId xmlns:a16="http://schemas.microsoft.com/office/drawing/2014/main" id="{1270E955-B683-477A-B2E7-58E0F3819E87}"/>
              </a:ext>
            </a:extLst>
          </p:cNvPr>
          <p:cNvSpPr txBox="1"/>
          <p:nvPr/>
        </p:nvSpPr>
        <p:spPr>
          <a:xfrm>
            <a:off x="643464" y="1832008"/>
            <a:ext cx="3352128" cy="3881309"/>
          </a:xfrm>
          <a:prstGeom prst="rect">
            <a:avLst/>
          </a:prstGeom>
        </p:spPr>
        <p:txBody>
          <a:bodyPr vert="horz" lIns="91440" tIns="45720" rIns="91440" bIns="45720" rtlCol="0">
            <a:normAutofit/>
          </a:bodyPr>
          <a:lstStyle/>
          <a:p>
            <a:pPr marL="285750" indent="-228600" defTabSz="914400">
              <a:lnSpc>
                <a:spcPct val="120000"/>
              </a:lnSpc>
              <a:spcAft>
                <a:spcPts val="600"/>
              </a:spcAft>
              <a:buClr>
                <a:schemeClr val="tx1"/>
              </a:buClr>
              <a:buFont typeface="Arial" panose="020B0604020202020204" pitchFamily="34" charset="0"/>
              <a:buChar char="•"/>
            </a:pPr>
            <a:r>
              <a:rPr lang="en-US" sz="2100" dirty="0"/>
              <a:t>Atomizer</a:t>
            </a:r>
          </a:p>
          <a:p>
            <a:pPr marL="285750" indent="-228600" defTabSz="914400">
              <a:lnSpc>
                <a:spcPct val="120000"/>
              </a:lnSpc>
              <a:spcAft>
                <a:spcPts val="600"/>
              </a:spcAft>
              <a:buClr>
                <a:schemeClr val="tx1"/>
              </a:buClr>
              <a:buFont typeface="Arial" panose="020B0604020202020204" pitchFamily="34" charset="0"/>
              <a:buChar char="•"/>
            </a:pPr>
            <a:r>
              <a:rPr lang="en-US" sz="2100" dirty="0"/>
              <a:t>Diffusional Dryer</a:t>
            </a:r>
          </a:p>
          <a:p>
            <a:pPr marL="285750" indent="-228600" defTabSz="914400">
              <a:lnSpc>
                <a:spcPct val="120000"/>
              </a:lnSpc>
              <a:spcAft>
                <a:spcPts val="600"/>
              </a:spcAft>
              <a:buClr>
                <a:schemeClr val="tx1"/>
              </a:buClr>
              <a:buFont typeface="Arial" panose="020B0604020202020204" pitchFamily="34" charset="0"/>
              <a:buChar char="•"/>
            </a:pPr>
            <a:r>
              <a:rPr lang="en-US" sz="2100" dirty="0"/>
              <a:t>Filter and Metering Valve </a:t>
            </a:r>
          </a:p>
          <a:p>
            <a:pPr marL="285750" indent="-228600" defTabSz="914400">
              <a:lnSpc>
                <a:spcPct val="120000"/>
              </a:lnSpc>
              <a:spcAft>
                <a:spcPts val="600"/>
              </a:spcAft>
              <a:buClr>
                <a:schemeClr val="tx1"/>
              </a:buClr>
              <a:buFont typeface="Arial" panose="020B0604020202020204" pitchFamily="34" charset="0"/>
              <a:buChar char="•"/>
            </a:pPr>
            <a:r>
              <a:rPr lang="en-US" sz="2100" dirty="0"/>
              <a:t>Spectral Mobility Particle Sizer (SMPS)</a:t>
            </a:r>
          </a:p>
          <a:p>
            <a:pPr marL="742950" lvl="1" indent="-228600" defTabSz="914400">
              <a:lnSpc>
                <a:spcPct val="120000"/>
              </a:lnSpc>
              <a:spcAft>
                <a:spcPts val="600"/>
              </a:spcAft>
              <a:buClr>
                <a:schemeClr val="tx1"/>
              </a:buClr>
              <a:buFont typeface="Arial" panose="020B0604020202020204" pitchFamily="34" charset="0"/>
              <a:buChar char="•"/>
            </a:pPr>
            <a:r>
              <a:rPr lang="en-US" sz="2100" dirty="0"/>
              <a:t>Electrostatic Classifier</a:t>
            </a:r>
          </a:p>
          <a:p>
            <a:pPr marL="742950" lvl="1" indent="-228600" defTabSz="914400">
              <a:lnSpc>
                <a:spcPct val="120000"/>
              </a:lnSpc>
              <a:spcAft>
                <a:spcPts val="600"/>
              </a:spcAft>
              <a:buClr>
                <a:schemeClr val="tx1"/>
              </a:buClr>
              <a:buFont typeface="Arial" panose="020B0604020202020204" pitchFamily="34" charset="0"/>
              <a:buChar char="•"/>
            </a:pPr>
            <a:r>
              <a:rPr lang="en-US" sz="2100" dirty="0"/>
              <a:t>Condensation Particle Counter (CPC)</a:t>
            </a:r>
          </a:p>
        </p:txBody>
      </p:sp>
      <p:sp>
        <p:nvSpPr>
          <p:cNvPr id="15" name="Content Placeholder 2">
            <a:extLst>
              <a:ext uri="{FF2B5EF4-FFF2-40B4-BE49-F238E27FC236}">
                <a16:creationId xmlns:a16="http://schemas.microsoft.com/office/drawing/2014/main" id="{9F011929-FD6F-453E-B967-EEF23305DDA5}"/>
              </a:ext>
            </a:extLst>
          </p:cNvPr>
          <p:cNvSpPr txBox="1">
            <a:spLocks/>
          </p:cNvSpPr>
          <p:nvPr/>
        </p:nvSpPr>
        <p:spPr>
          <a:xfrm>
            <a:off x="6961596" y="1456346"/>
            <a:ext cx="4019672" cy="185835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n-US" dirty="0"/>
          </a:p>
        </p:txBody>
      </p:sp>
      <p:sp>
        <p:nvSpPr>
          <p:cNvPr id="3" name="Rectangle 2">
            <a:extLst>
              <a:ext uri="{FF2B5EF4-FFF2-40B4-BE49-F238E27FC236}">
                <a16:creationId xmlns:a16="http://schemas.microsoft.com/office/drawing/2014/main" id="{7F00BF59-1F0B-4978-B138-078534190E87}"/>
              </a:ext>
            </a:extLst>
          </p:cNvPr>
          <p:cNvSpPr/>
          <p:nvPr/>
        </p:nvSpPr>
        <p:spPr>
          <a:xfrm>
            <a:off x="8938727" y="2214694"/>
            <a:ext cx="2903500" cy="15921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88D4A23B-DFF7-41F7-935C-6C42172FBBAE}"/>
              </a:ext>
            </a:extLst>
          </p:cNvPr>
          <p:cNvCxnSpPr/>
          <p:nvPr/>
        </p:nvCxnSpPr>
        <p:spPr>
          <a:xfrm flipV="1">
            <a:off x="9349273" y="3806890"/>
            <a:ext cx="279919" cy="185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926E0951-758D-4BA8-841A-2D82BDC367F1}"/>
              </a:ext>
            </a:extLst>
          </p:cNvPr>
          <p:cNvSpPr txBox="1"/>
          <p:nvPr/>
        </p:nvSpPr>
        <p:spPr>
          <a:xfrm>
            <a:off x="8680385" y="3887989"/>
            <a:ext cx="668888" cy="246221"/>
          </a:xfrm>
          <a:prstGeom prst="rect">
            <a:avLst/>
          </a:prstGeom>
          <a:noFill/>
          <a:ln>
            <a:solidFill>
              <a:schemeClr val="tx1"/>
            </a:solidFill>
          </a:ln>
        </p:spPr>
        <p:txBody>
          <a:bodyPr wrap="square" lIns="91440" rtlCol="0">
            <a:spAutoFit/>
          </a:bodyPr>
          <a:lstStyle/>
          <a:p>
            <a:pPr algn="ctr"/>
            <a:r>
              <a:rPr lang="en-US" sz="1000" dirty="0">
                <a:latin typeface="Calibri (body)"/>
                <a:cs typeface="Calibri" panose="020F0502020204030204" pitchFamily="34" charset="0"/>
              </a:rPr>
              <a:t>SMPS</a:t>
            </a:r>
          </a:p>
        </p:txBody>
      </p:sp>
      <p:sp>
        <p:nvSpPr>
          <p:cNvPr id="9" name="Slide Number Placeholder 8">
            <a:extLst>
              <a:ext uri="{FF2B5EF4-FFF2-40B4-BE49-F238E27FC236}">
                <a16:creationId xmlns:a16="http://schemas.microsoft.com/office/drawing/2014/main" id="{D0397F4C-2D65-49CA-B203-A82890A3CE04}"/>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862162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E3254AE-C4CD-426D-A6E8-7FA13B0F8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479A53-2EC6-40DE-9598-BCAD4341323A}"/>
              </a:ext>
            </a:extLst>
          </p:cNvPr>
          <p:cNvPicPr>
            <a:picLocks noChangeAspect="1"/>
          </p:cNvPicPr>
          <p:nvPr/>
        </p:nvPicPr>
        <p:blipFill>
          <a:blip r:embed="rId2"/>
          <a:stretch>
            <a:fillRect/>
          </a:stretch>
        </p:blipFill>
        <p:spPr>
          <a:xfrm>
            <a:off x="7543727" y="1473469"/>
            <a:ext cx="3218138" cy="241360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5" name="Picture 24">
            <a:extLst>
              <a:ext uri="{FF2B5EF4-FFF2-40B4-BE49-F238E27FC236}">
                <a16:creationId xmlns:a16="http://schemas.microsoft.com/office/drawing/2014/main" id="{F5C53434-A0C7-4A81-8EB0-D460DAD9BB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A60BFBE-5999-4B41-947A-CC78F2047EE9}"/>
              </a:ext>
            </a:extLst>
          </p:cNvPr>
          <p:cNvSpPr>
            <a:spLocks noGrp="1"/>
          </p:cNvSpPr>
          <p:nvPr>
            <p:ph type="title"/>
          </p:nvPr>
        </p:nvSpPr>
        <p:spPr>
          <a:xfrm>
            <a:off x="913774" y="123514"/>
            <a:ext cx="10364451" cy="1596177"/>
          </a:xfrm>
        </p:spPr>
        <p:txBody>
          <a:bodyPr>
            <a:normAutofit/>
          </a:bodyPr>
          <a:lstStyle/>
          <a:p>
            <a:r>
              <a:rPr lang="en-US" dirty="0"/>
              <a:t>Atomizer and Diffusional Dryer</a:t>
            </a:r>
          </a:p>
        </p:txBody>
      </p:sp>
      <p:sp>
        <p:nvSpPr>
          <p:cNvPr id="3" name="Content Placeholder 2">
            <a:extLst>
              <a:ext uri="{FF2B5EF4-FFF2-40B4-BE49-F238E27FC236}">
                <a16:creationId xmlns:a16="http://schemas.microsoft.com/office/drawing/2014/main" id="{96F037D3-0F98-41DC-952D-87C11AF7B273}"/>
              </a:ext>
            </a:extLst>
          </p:cNvPr>
          <p:cNvSpPr>
            <a:spLocks noGrp="1"/>
          </p:cNvSpPr>
          <p:nvPr>
            <p:ph idx="1"/>
          </p:nvPr>
        </p:nvSpPr>
        <p:spPr>
          <a:xfrm>
            <a:off x="1100386" y="1352940"/>
            <a:ext cx="4860493" cy="4739950"/>
          </a:xfrm>
        </p:spPr>
        <p:txBody>
          <a:bodyPr>
            <a:normAutofit/>
          </a:bodyPr>
          <a:lstStyle/>
          <a:p>
            <a:pPr marL="0" indent="0">
              <a:buNone/>
            </a:pPr>
            <a:r>
              <a:rPr lang="en-US" sz="2100" cap="none" dirty="0"/>
              <a:t>Atomizer</a:t>
            </a:r>
          </a:p>
          <a:p>
            <a:r>
              <a:rPr lang="en-US" sz="2100" cap="none" dirty="0"/>
              <a:t>TSI Aerosol Generator 3076</a:t>
            </a:r>
          </a:p>
          <a:p>
            <a:r>
              <a:rPr lang="en-US" sz="2100" cap="none" dirty="0"/>
              <a:t>Aerosolizes solution of liquid smoke and ultra pure water using compressed air</a:t>
            </a:r>
          </a:p>
          <a:p>
            <a:pPr marL="0" indent="0">
              <a:buNone/>
            </a:pPr>
            <a:r>
              <a:rPr lang="en-US" sz="2100" cap="none" dirty="0"/>
              <a:t>Diffusional Dryer</a:t>
            </a:r>
          </a:p>
          <a:p>
            <a:r>
              <a:rPr lang="en-US" sz="2100" cap="none" dirty="0"/>
              <a:t>Uses Alfa </a:t>
            </a:r>
            <a:r>
              <a:rPr lang="en-US" sz="2100" cap="none" dirty="0" err="1"/>
              <a:t>Aesar</a:t>
            </a:r>
            <a:r>
              <a:rPr lang="en-US" sz="2100" cap="none" dirty="0"/>
              <a:t> molecular sieve 13X beads to dry aerosols. </a:t>
            </a:r>
          </a:p>
          <a:p>
            <a:r>
              <a:rPr lang="en-US" cap="none" dirty="0"/>
              <a:t>Creates low relative humidity in dryer so water evaporates off of particle</a:t>
            </a:r>
          </a:p>
        </p:txBody>
      </p:sp>
      <p:sp>
        <p:nvSpPr>
          <p:cNvPr id="5" name="TextBox 4">
            <a:extLst>
              <a:ext uri="{FF2B5EF4-FFF2-40B4-BE49-F238E27FC236}">
                <a16:creationId xmlns:a16="http://schemas.microsoft.com/office/drawing/2014/main" id="{FAD3DC76-064D-4836-AD2B-67926F2A9794}"/>
              </a:ext>
            </a:extLst>
          </p:cNvPr>
          <p:cNvSpPr txBox="1"/>
          <p:nvPr/>
        </p:nvSpPr>
        <p:spPr>
          <a:xfrm>
            <a:off x="7532388" y="4004359"/>
            <a:ext cx="2437282" cy="246221"/>
          </a:xfrm>
          <a:prstGeom prst="rect">
            <a:avLst/>
          </a:prstGeom>
          <a:noFill/>
        </p:spPr>
        <p:txBody>
          <a:bodyPr wrap="square" rtlCol="0">
            <a:spAutoFit/>
          </a:bodyPr>
          <a:lstStyle/>
          <a:p>
            <a:r>
              <a:rPr lang="en-US" sz="1000" dirty="0"/>
              <a:t>https://tsi.com/aerosol-generator-3076/</a:t>
            </a:r>
          </a:p>
        </p:txBody>
      </p:sp>
      <p:pic>
        <p:nvPicPr>
          <p:cNvPr id="10" name="Picture 9">
            <a:extLst>
              <a:ext uri="{FF2B5EF4-FFF2-40B4-BE49-F238E27FC236}">
                <a16:creationId xmlns:a16="http://schemas.microsoft.com/office/drawing/2014/main" id="{66934054-DAFD-47AD-BF62-FBBBEDB68584}"/>
              </a:ext>
            </a:extLst>
          </p:cNvPr>
          <p:cNvPicPr>
            <a:picLocks noChangeAspect="1"/>
          </p:cNvPicPr>
          <p:nvPr/>
        </p:nvPicPr>
        <p:blipFill>
          <a:blip r:embed="rId2"/>
          <a:stretch>
            <a:fillRect/>
          </a:stretch>
        </p:blipFill>
        <p:spPr>
          <a:xfrm>
            <a:off x="7543727" y="4367867"/>
            <a:ext cx="3218138" cy="1911635"/>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 name="Picture 6">
            <a:extLst>
              <a:ext uri="{FF2B5EF4-FFF2-40B4-BE49-F238E27FC236}">
                <a16:creationId xmlns:a16="http://schemas.microsoft.com/office/drawing/2014/main" id="{A307785F-3C8D-4C37-9C5A-7E94B558FB1B}"/>
              </a:ext>
            </a:extLst>
          </p:cNvPr>
          <p:cNvPicPr>
            <a:picLocks noChangeAspect="1"/>
          </p:cNvPicPr>
          <p:nvPr/>
        </p:nvPicPr>
        <p:blipFill rotWithShape="1">
          <a:blip r:embed="rId4"/>
          <a:srcRect l="-442" t="-298" r="495" b="1"/>
          <a:stretch/>
        </p:blipFill>
        <p:spPr>
          <a:xfrm rot="5400000">
            <a:off x="8280420" y="3743012"/>
            <a:ext cx="1744751" cy="3112706"/>
          </a:xfrm>
          <a:prstGeom prst="rect">
            <a:avLst/>
          </a:prstGeom>
        </p:spPr>
      </p:pic>
      <p:sp>
        <p:nvSpPr>
          <p:cNvPr id="9" name="Slide Number Placeholder 8">
            <a:extLst>
              <a:ext uri="{FF2B5EF4-FFF2-40B4-BE49-F238E27FC236}">
                <a16:creationId xmlns:a16="http://schemas.microsoft.com/office/drawing/2014/main" id="{B156C87A-7B4C-4DD0-A343-EE91B80B4EDE}"/>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97163981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3049</TotalTime>
  <Words>1220</Words>
  <Application>Microsoft Office PowerPoint</Application>
  <PresentationFormat>Widescreen</PresentationFormat>
  <Paragraphs>220</Paragraphs>
  <Slides>27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(body)</vt:lpstr>
      <vt:lpstr>Cambria Math</vt:lpstr>
      <vt:lpstr>Liberation Serif</vt:lpstr>
      <vt:lpstr>Tw Cen MT</vt:lpstr>
      <vt:lpstr>Wingdings 3</vt:lpstr>
      <vt:lpstr>Droplet</vt:lpstr>
      <vt:lpstr>Characterization of Liquid Smoke by Size Distribution and Kappa Values</vt:lpstr>
      <vt:lpstr>Motivation</vt:lpstr>
      <vt:lpstr>Background</vt:lpstr>
      <vt:lpstr>Objectives for research</vt:lpstr>
      <vt:lpstr>Objectives for research</vt:lpstr>
      <vt:lpstr>What are kappa values?</vt:lpstr>
      <vt:lpstr>Methodology</vt:lpstr>
      <vt:lpstr>Set Up Size Distribution</vt:lpstr>
      <vt:lpstr>Atomizer and Diffusional Dryer</vt:lpstr>
      <vt:lpstr>TSI Scanning Mobility Particle Sizer (SMPS)</vt:lpstr>
      <vt:lpstr>TSI Scanning Mobility Particle Sizer (SMPS)</vt:lpstr>
      <vt:lpstr>Set Up Kappa Values</vt:lpstr>
      <vt:lpstr>Cambustion Centrifugal Particle MASS ANALYZER (CPMA)</vt:lpstr>
      <vt:lpstr>DMT Cloud Condensation Nuclei Counter (CCNC)</vt:lpstr>
      <vt:lpstr>Size Distribution</vt:lpstr>
      <vt:lpstr>Supersaturation Set Points for Diameters</vt:lpstr>
      <vt:lpstr>Kappa Value Analysis</vt:lpstr>
      <vt:lpstr>PowerPoint Presentation</vt:lpstr>
      <vt:lpstr>Kappa Value Analysis</vt:lpstr>
      <vt:lpstr>Kappa Value Results</vt:lpstr>
      <vt:lpstr>Kappa Value Results</vt:lpstr>
      <vt:lpstr>Possible Errors</vt:lpstr>
      <vt:lpstr>Conclusion</vt:lpstr>
      <vt:lpstr>Future Research </vt:lpstr>
      <vt:lpstr>Acknowledgements</vt:lpstr>
      <vt:lpstr>Selected References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of Liquid Smoke by Size Distribution and Kappa Values</dc:title>
  <dc:creator>Alexa Otto</dc:creator>
  <cp:lastModifiedBy>Alexa Otto</cp:lastModifiedBy>
  <cp:revision>1</cp:revision>
  <dcterms:created xsi:type="dcterms:W3CDTF">2019-03-22T16:36:21Z</dcterms:created>
  <dcterms:modified xsi:type="dcterms:W3CDTF">2019-03-26T14:53:09Z</dcterms:modified>
</cp:coreProperties>
</file>